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7" r:id="rId2"/>
    <p:sldId id="258" r:id="rId3"/>
  </p:sldIdLst>
  <p:sldSz cx="10080625" cy="7740650"/>
  <p:notesSz cx="6858000" cy="9144000"/>
  <p:embeddedFontLst>
    <p:embeddedFont>
      <p:font typeface="Poppins" panose="00000500000000000000" pitchFamily="2" charset="0"/>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4">
          <p15:clr>
            <a:srgbClr val="A4A3A4"/>
          </p15:clr>
        </p15:guide>
        <p15:guide id="2" pos="6175">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h2U4C0a6LkjvqDYv9uKu7DXCVZY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1854" y="90"/>
      </p:cViewPr>
      <p:guideLst>
        <p:guide orient="horz" pos="254"/>
        <p:guide pos="6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3.fntdata"/><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19" Type="http://schemas.openxmlformats.org/officeDocument/2006/relationships/theme" Target="theme/theme1.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96163" y="685800"/>
            <a:ext cx="44658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MX"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1:notes"/>
          <p:cNvSpPr>
            <a:spLocks noGrp="1" noRot="1" noChangeAspect="1"/>
          </p:cNvSpPr>
          <p:nvPr>
            <p:ph type="sldImg" idx="2"/>
          </p:nvPr>
        </p:nvSpPr>
        <p:spPr>
          <a:xfrm>
            <a:off x="1196975" y="685800"/>
            <a:ext cx="446405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2" name="Google Shape;82;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MX"/>
              <a:t>1</a:t>
            </a:fld>
            <a:endParaRPr/>
          </a:p>
        </p:txBody>
      </p:sp>
    </p:spTree>
    <p:extLst>
      <p:ext uri="{BB962C8B-B14F-4D97-AF65-F5344CB8AC3E}">
        <p14:creationId xmlns:p14="http://schemas.microsoft.com/office/powerpoint/2010/main" val="4215110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1:notes"/>
          <p:cNvSpPr>
            <a:spLocks noGrp="1" noRot="1" noChangeAspect="1"/>
          </p:cNvSpPr>
          <p:nvPr>
            <p:ph type="sldImg" idx="2"/>
          </p:nvPr>
        </p:nvSpPr>
        <p:spPr>
          <a:xfrm>
            <a:off x="1196975" y="685800"/>
            <a:ext cx="446405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2" name="Google Shape;82;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s-MX"/>
              <a:t>2</a:t>
            </a:fld>
            <a:endParaRPr/>
          </a:p>
        </p:txBody>
      </p:sp>
    </p:spTree>
    <p:extLst>
      <p:ext uri="{BB962C8B-B14F-4D97-AF65-F5344CB8AC3E}">
        <p14:creationId xmlns:p14="http://schemas.microsoft.com/office/powerpoint/2010/main" val="963660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0"/>
        <p:cNvGrpSpPr/>
        <p:nvPr/>
      </p:nvGrpSpPr>
      <p:grpSpPr>
        <a:xfrm>
          <a:off x="0" y="0"/>
          <a:ext cx="0" cy="0"/>
          <a:chOff x="0" y="0"/>
          <a:chExt cx="0" cy="0"/>
        </a:xfrm>
      </p:grpSpPr>
      <p:sp>
        <p:nvSpPr>
          <p:cNvPr id="11" name="Google Shape;11;p4"/>
          <p:cNvSpPr txBox="1">
            <a:spLocks noGrp="1"/>
          </p:cNvSpPr>
          <p:nvPr>
            <p:ph type="ctrTitle"/>
          </p:nvPr>
        </p:nvSpPr>
        <p:spPr>
          <a:xfrm>
            <a:off x="756000" y="2404417"/>
            <a:ext cx="8568000" cy="1659000"/>
          </a:xfrm>
          <a:prstGeom prst="rect">
            <a:avLst/>
          </a:prstGeom>
          <a:noFill/>
          <a:ln>
            <a:noFill/>
          </a:ln>
        </p:spPr>
        <p:txBody>
          <a:bodyPr spcFirstLastPara="1" wrap="square" lIns="113050" tIns="56500" rIns="113050" bIns="56500" anchor="t" anchorCtr="0">
            <a:noAutofit/>
          </a:bodyPr>
          <a:lstStyle>
            <a:lvl1pPr marR="0" lvl="0" algn="ctr" rtl="0">
              <a:spcBef>
                <a:spcPts val="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lvl="1">
              <a:spcBef>
                <a:spcPts val="0"/>
              </a:spcBef>
              <a:spcAft>
                <a:spcPts val="0"/>
              </a:spcAft>
              <a:buSzPts val="1700"/>
              <a:buNone/>
              <a:defRPr sz="2200"/>
            </a:lvl2pPr>
            <a:lvl3pPr lvl="2">
              <a:spcBef>
                <a:spcPts val="0"/>
              </a:spcBef>
              <a:spcAft>
                <a:spcPts val="0"/>
              </a:spcAft>
              <a:buSzPts val="1700"/>
              <a:buNone/>
              <a:defRPr sz="2200"/>
            </a:lvl3pPr>
            <a:lvl4pPr lvl="3">
              <a:spcBef>
                <a:spcPts val="0"/>
              </a:spcBef>
              <a:spcAft>
                <a:spcPts val="0"/>
              </a:spcAft>
              <a:buSzPts val="1700"/>
              <a:buNone/>
              <a:defRPr sz="2200"/>
            </a:lvl4pPr>
            <a:lvl5pPr lvl="4">
              <a:spcBef>
                <a:spcPts val="0"/>
              </a:spcBef>
              <a:spcAft>
                <a:spcPts val="0"/>
              </a:spcAft>
              <a:buSzPts val="1700"/>
              <a:buNone/>
              <a:defRPr sz="2200"/>
            </a:lvl5pPr>
            <a:lvl6pPr lvl="5">
              <a:spcBef>
                <a:spcPts val="0"/>
              </a:spcBef>
              <a:spcAft>
                <a:spcPts val="0"/>
              </a:spcAft>
              <a:buSzPts val="1700"/>
              <a:buNone/>
              <a:defRPr sz="2200"/>
            </a:lvl6pPr>
            <a:lvl7pPr lvl="6">
              <a:spcBef>
                <a:spcPts val="0"/>
              </a:spcBef>
              <a:spcAft>
                <a:spcPts val="0"/>
              </a:spcAft>
              <a:buSzPts val="1700"/>
              <a:buNone/>
              <a:defRPr sz="2200"/>
            </a:lvl7pPr>
            <a:lvl8pPr lvl="7">
              <a:spcBef>
                <a:spcPts val="0"/>
              </a:spcBef>
              <a:spcAft>
                <a:spcPts val="0"/>
              </a:spcAft>
              <a:buSzPts val="1700"/>
              <a:buNone/>
              <a:defRPr sz="2200"/>
            </a:lvl8pPr>
            <a:lvl9pPr lvl="8">
              <a:spcBef>
                <a:spcPts val="0"/>
              </a:spcBef>
              <a:spcAft>
                <a:spcPts val="0"/>
              </a:spcAft>
              <a:buSzPts val="1700"/>
              <a:buNone/>
              <a:defRPr sz="2200"/>
            </a:lvl9pPr>
          </a:lstStyle>
          <a:p>
            <a:endParaRPr/>
          </a:p>
        </p:txBody>
      </p:sp>
      <p:sp>
        <p:nvSpPr>
          <p:cNvPr id="12" name="Google Shape;12;p4"/>
          <p:cNvSpPr txBox="1">
            <a:spLocks noGrp="1"/>
          </p:cNvSpPr>
          <p:nvPr>
            <p:ph type="subTitle" idx="1"/>
          </p:nvPr>
        </p:nvSpPr>
        <p:spPr>
          <a:xfrm>
            <a:off x="1512000" y="4386000"/>
            <a:ext cx="7056000" cy="1977900"/>
          </a:xfrm>
          <a:prstGeom prst="rect">
            <a:avLst/>
          </a:prstGeom>
          <a:noFill/>
          <a:ln>
            <a:noFill/>
          </a:ln>
        </p:spPr>
        <p:txBody>
          <a:bodyPr spcFirstLastPara="1" wrap="square" lIns="113050" tIns="56500" rIns="113050" bIns="56500" anchor="t" anchorCtr="0">
            <a:noAutofit/>
          </a:bodyPr>
          <a:lstStyle>
            <a:lvl1pPr marR="0" lvl="0" algn="ctr" rtl="0">
              <a:spcBef>
                <a:spcPts val="800"/>
              </a:spcBef>
              <a:spcAft>
                <a:spcPts val="0"/>
              </a:spcAft>
              <a:buClr>
                <a:srgbClr val="888888"/>
              </a:buClr>
              <a:buSzPts val="4000"/>
              <a:buFont typeface="Arial"/>
              <a:buNone/>
              <a:defRPr sz="4000" b="0" i="0" u="none" strike="noStrike" cap="none">
                <a:solidFill>
                  <a:srgbClr val="888888"/>
                </a:solidFill>
                <a:latin typeface="Calibri"/>
                <a:ea typeface="Calibri"/>
                <a:cs typeface="Calibri"/>
                <a:sym typeface="Calibri"/>
              </a:defRPr>
            </a:lvl1pPr>
            <a:lvl2pPr marR="0" lvl="1" algn="ctr" rtl="0">
              <a:spcBef>
                <a:spcPts val="700"/>
              </a:spcBef>
              <a:spcAft>
                <a:spcPts val="0"/>
              </a:spcAft>
              <a:buClr>
                <a:srgbClr val="888888"/>
              </a:buClr>
              <a:buSzPts val="3500"/>
              <a:buFont typeface="Arial"/>
              <a:buNone/>
              <a:defRPr sz="3500" b="0" i="0" u="none" strike="noStrike" cap="none">
                <a:solidFill>
                  <a:srgbClr val="888888"/>
                </a:solidFill>
                <a:latin typeface="Calibri"/>
                <a:ea typeface="Calibri"/>
                <a:cs typeface="Calibri"/>
                <a:sym typeface="Calibri"/>
              </a:defRPr>
            </a:lvl2pPr>
            <a:lvl3pPr marR="0" lvl="2" algn="ctr" rtl="0">
              <a:spcBef>
                <a:spcPts val="600"/>
              </a:spcBef>
              <a:spcAft>
                <a:spcPts val="0"/>
              </a:spcAft>
              <a:buClr>
                <a:srgbClr val="888888"/>
              </a:buClr>
              <a:buSzPts val="3000"/>
              <a:buFont typeface="Arial"/>
              <a:buNone/>
              <a:defRPr sz="3000" b="0" i="0" u="none" strike="noStrike" cap="none">
                <a:solidFill>
                  <a:srgbClr val="888888"/>
                </a:solidFill>
                <a:latin typeface="Calibri"/>
                <a:ea typeface="Calibri"/>
                <a:cs typeface="Calibri"/>
                <a:sym typeface="Calibri"/>
              </a:defRPr>
            </a:lvl3pPr>
            <a:lvl4pPr marR="0" lvl="3" algn="ctr" rtl="0">
              <a:spcBef>
                <a:spcPts val="500"/>
              </a:spcBef>
              <a:spcAft>
                <a:spcPts val="0"/>
              </a:spcAft>
              <a:buClr>
                <a:srgbClr val="888888"/>
              </a:buClr>
              <a:buSzPts val="2500"/>
              <a:buFont typeface="Arial"/>
              <a:buNone/>
              <a:defRPr sz="2500" b="0" i="0" u="none" strike="noStrike" cap="none">
                <a:solidFill>
                  <a:srgbClr val="888888"/>
                </a:solidFill>
                <a:latin typeface="Calibri"/>
                <a:ea typeface="Calibri"/>
                <a:cs typeface="Calibri"/>
                <a:sym typeface="Calibri"/>
              </a:defRPr>
            </a:lvl4pPr>
            <a:lvl5pPr marR="0" lvl="4" algn="ctr" rtl="0">
              <a:spcBef>
                <a:spcPts val="500"/>
              </a:spcBef>
              <a:spcAft>
                <a:spcPts val="0"/>
              </a:spcAft>
              <a:buClr>
                <a:srgbClr val="888888"/>
              </a:buClr>
              <a:buSzPts val="2500"/>
              <a:buFont typeface="Arial"/>
              <a:buNone/>
              <a:defRPr sz="2500" b="0" i="0" u="none" strike="noStrike" cap="none">
                <a:solidFill>
                  <a:srgbClr val="888888"/>
                </a:solidFill>
                <a:latin typeface="Calibri"/>
                <a:ea typeface="Calibri"/>
                <a:cs typeface="Calibri"/>
                <a:sym typeface="Calibri"/>
              </a:defRPr>
            </a:lvl5pPr>
            <a:lvl6pPr marR="0" lvl="5" algn="ctr" rtl="0">
              <a:spcBef>
                <a:spcPts val="500"/>
              </a:spcBef>
              <a:spcAft>
                <a:spcPts val="0"/>
              </a:spcAft>
              <a:buClr>
                <a:srgbClr val="888888"/>
              </a:buClr>
              <a:buSzPts val="2500"/>
              <a:buFont typeface="Arial"/>
              <a:buNone/>
              <a:defRPr sz="2500" b="0" i="0" u="none" strike="noStrike" cap="none">
                <a:solidFill>
                  <a:srgbClr val="888888"/>
                </a:solidFill>
                <a:latin typeface="Calibri"/>
                <a:ea typeface="Calibri"/>
                <a:cs typeface="Calibri"/>
                <a:sym typeface="Calibri"/>
              </a:defRPr>
            </a:lvl6pPr>
            <a:lvl7pPr marR="0" lvl="6" algn="ctr" rtl="0">
              <a:spcBef>
                <a:spcPts val="500"/>
              </a:spcBef>
              <a:spcAft>
                <a:spcPts val="0"/>
              </a:spcAft>
              <a:buClr>
                <a:srgbClr val="888888"/>
              </a:buClr>
              <a:buSzPts val="2500"/>
              <a:buFont typeface="Arial"/>
              <a:buNone/>
              <a:defRPr sz="2500" b="0" i="0" u="none" strike="noStrike" cap="none">
                <a:solidFill>
                  <a:srgbClr val="888888"/>
                </a:solidFill>
                <a:latin typeface="Calibri"/>
                <a:ea typeface="Calibri"/>
                <a:cs typeface="Calibri"/>
                <a:sym typeface="Calibri"/>
              </a:defRPr>
            </a:lvl7pPr>
            <a:lvl8pPr marR="0" lvl="7" algn="ctr" rtl="0">
              <a:spcBef>
                <a:spcPts val="500"/>
              </a:spcBef>
              <a:spcAft>
                <a:spcPts val="0"/>
              </a:spcAft>
              <a:buClr>
                <a:srgbClr val="888888"/>
              </a:buClr>
              <a:buSzPts val="2500"/>
              <a:buFont typeface="Arial"/>
              <a:buNone/>
              <a:defRPr sz="2500" b="0" i="0" u="none" strike="noStrike" cap="none">
                <a:solidFill>
                  <a:srgbClr val="888888"/>
                </a:solidFill>
                <a:latin typeface="Calibri"/>
                <a:ea typeface="Calibri"/>
                <a:cs typeface="Calibri"/>
                <a:sym typeface="Calibri"/>
              </a:defRPr>
            </a:lvl8pPr>
            <a:lvl9pPr marR="0" lvl="8" algn="ctr" rtl="0">
              <a:spcBef>
                <a:spcPts val="500"/>
              </a:spcBef>
              <a:spcAft>
                <a:spcPts val="0"/>
              </a:spcAft>
              <a:buClr>
                <a:srgbClr val="888888"/>
              </a:buClr>
              <a:buSzPts val="2500"/>
              <a:buFont typeface="Arial"/>
              <a:buNone/>
              <a:defRPr sz="2500" b="0" i="0" u="none" strike="noStrike" cap="none">
                <a:solidFill>
                  <a:srgbClr val="888888"/>
                </a:solidFill>
                <a:latin typeface="Calibri"/>
                <a:ea typeface="Calibri"/>
                <a:cs typeface="Calibri"/>
                <a:sym typeface="Calibri"/>
              </a:defRPr>
            </a:lvl9pPr>
          </a:lstStyle>
          <a:p>
            <a:endParaRPr/>
          </a:p>
        </p:txBody>
      </p:sp>
      <p:sp>
        <p:nvSpPr>
          <p:cNvPr id="13" name="Google Shape;13;p4"/>
          <p:cNvSpPr txBox="1">
            <a:spLocks noGrp="1"/>
          </p:cNvSpPr>
          <p:nvPr>
            <p:ph type="dt" idx="10"/>
          </p:nvPr>
        </p:nvSpPr>
        <p:spPr>
          <a:xfrm>
            <a:off x="504000" y="7173834"/>
            <a:ext cx="235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14" name="Google Shape;14;p4"/>
          <p:cNvSpPr txBox="1">
            <a:spLocks noGrp="1"/>
          </p:cNvSpPr>
          <p:nvPr>
            <p:ph type="ftr" idx="11"/>
          </p:nvPr>
        </p:nvSpPr>
        <p:spPr>
          <a:xfrm>
            <a:off x="3444000" y="7173834"/>
            <a:ext cx="319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15" name="Google Shape;15;p4"/>
          <p:cNvSpPr txBox="1">
            <a:spLocks noGrp="1"/>
          </p:cNvSpPr>
          <p:nvPr>
            <p:ph type="sldNum" idx="12"/>
          </p:nvPr>
        </p:nvSpPr>
        <p:spPr>
          <a:xfrm>
            <a:off x="7224000" y="7173834"/>
            <a:ext cx="2352000" cy="412200"/>
          </a:xfrm>
          <a:prstGeom prst="rect">
            <a:avLst/>
          </a:prstGeom>
          <a:noFill/>
          <a:ln>
            <a:noFill/>
          </a:ln>
        </p:spPr>
        <p:txBody>
          <a:bodyPr spcFirstLastPara="1" wrap="square" lIns="113050" tIns="56500" rIns="113050" bIns="56500" anchor="t" anchorCtr="0">
            <a:noAutofit/>
          </a:bodyPr>
          <a:lstStyle>
            <a:lvl1pPr marL="0" marR="0" lvl="0" indent="0" algn="l" rtl="0">
              <a:spcBef>
                <a:spcPts val="0"/>
              </a:spcBef>
              <a:buNone/>
              <a:defRPr sz="2200" b="0" i="0" u="none" strike="noStrike" cap="none">
                <a:solidFill>
                  <a:schemeClr val="dk1"/>
                </a:solidFill>
                <a:latin typeface="Calibri"/>
                <a:ea typeface="Calibri"/>
                <a:cs typeface="Calibri"/>
                <a:sym typeface="Calibri"/>
              </a:defRPr>
            </a:lvl1pPr>
            <a:lvl2pPr marL="0" marR="0" lvl="1" indent="0" algn="l" rtl="0">
              <a:spcBef>
                <a:spcPts val="0"/>
              </a:spcBef>
              <a:buNone/>
              <a:defRPr sz="2200" b="0" i="0" u="none" strike="noStrike" cap="none">
                <a:solidFill>
                  <a:schemeClr val="dk1"/>
                </a:solidFill>
                <a:latin typeface="Calibri"/>
                <a:ea typeface="Calibri"/>
                <a:cs typeface="Calibri"/>
                <a:sym typeface="Calibri"/>
              </a:defRPr>
            </a:lvl2pPr>
            <a:lvl3pPr marL="0" marR="0" lvl="2" indent="0" algn="l" rtl="0">
              <a:spcBef>
                <a:spcPts val="0"/>
              </a:spcBef>
              <a:buNone/>
              <a:defRPr sz="2200" b="0" i="0" u="none" strike="noStrike" cap="none">
                <a:solidFill>
                  <a:schemeClr val="dk1"/>
                </a:solidFill>
                <a:latin typeface="Calibri"/>
                <a:ea typeface="Calibri"/>
                <a:cs typeface="Calibri"/>
                <a:sym typeface="Calibri"/>
              </a:defRPr>
            </a:lvl3pPr>
            <a:lvl4pPr marL="0" marR="0" lvl="3" indent="0" algn="l" rtl="0">
              <a:spcBef>
                <a:spcPts val="0"/>
              </a:spcBef>
              <a:buNone/>
              <a:defRPr sz="2200" b="0" i="0" u="none" strike="noStrike" cap="none">
                <a:solidFill>
                  <a:schemeClr val="dk1"/>
                </a:solidFill>
                <a:latin typeface="Calibri"/>
                <a:ea typeface="Calibri"/>
                <a:cs typeface="Calibri"/>
                <a:sym typeface="Calibri"/>
              </a:defRPr>
            </a:lvl4pPr>
            <a:lvl5pPr marL="0" marR="0" lvl="4" indent="0" algn="l" rtl="0">
              <a:spcBef>
                <a:spcPts val="0"/>
              </a:spcBef>
              <a:buNone/>
              <a:defRPr sz="2200" b="0" i="0" u="none" strike="noStrike" cap="none">
                <a:solidFill>
                  <a:schemeClr val="dk1"/>
                </a:solidFill>
                <a:latin typeface="Calibri"/>
                <a:ea typeface="Calibri"/>
                <a:cs typeface="Calibri"/>
                <a:sym typeface="Calibri"/>
              </a:defRPr>
            </a:lvl5pPr>
            <a:lvl6pPr marL="0" marR="0" lvl="5" indent="0" algn="l" rtl="0">
              <a:spcBef>
                <a:spcPts val="0"/>
              </a:spcBef>
              <a:buNone/>
              <a:defRPr sz="2200" b="0" i="0" u="none" strike="noStrike" cap="none">
                <a:solidFill>
                  <a:schemeClr val="dk1"/>
                </a:solidFill>
                <a:latin typeface="Calibri"/>
                <a:ea typeface="Calibri"/>
                <a:cs typeface="Calibri"/>
                <a:sym typeface="Calibri"/>
              </a:defRPr>
            </a:lvl6pPr>
            <a:lvl7pPr marL="0" marR="0" lvl="6" indent="0" algn="l" rtl="0">
              <a:spcBef>
                <a:spcPts val="0"/>
              </a:spcBef>
              <a:buNone/>
              <a:defRPr sz="2200" b="0" i="0" u="none" strike="noStrike" cap="none">
                <a:solidFill>
                  <a:schemeClr val="dk1"/>
                </a:solidFill>
                <a:latin typeface="Calibri"/>
                <a:ea typeface="Calibri"/>
                <a:cs typeface="Calibri"/>
                <a:sym typeface="Calibri"/>
              </a:defRPr>
            </a:lvl7pPr>
            <a:lvl8pPr marL="0" marR="0" lvl="7" indent="0" algn="l" rtl="0">
              <a:spcBef>
                <a:spcPts val="0"/>
              </a:spcBef>
              <a:buNone/>
              <a:defRPr sz="2200" b="0" i="0" u="none" strike="noStrike" cap="none">
                <a:solidFill>
                  <a:schemeClr val="dk1"/>
                </a:solidFill>
                <a:latin typeface="Calibri"/>
                <a:ea typeface="Calibri"/>
                <a:cs typeface="Calibri"/>
                <a:sym typeface="Calibri"/>
              </a:defRPr>
            </a:lvl8pPr>
            <a:lvl9pPr marL="0" marR="0" lvl="8" indent="0" algn="l" rtl="0">
              <a:spcBef>
                <a:spcPts val="0"/>
              </a:spcBef>
              <a:buNone/>
              <a:defRPr sz="22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7"/>
        <p:cNvGrpSpPr/>
        <p:nvPr/>
      </p:nvGrpSpPr>
      <p:grpSpPr>
        <a:xfrm>
          <a:off x="0" y="0"/>
          <a:ext cx="0" cy="0"/>
          <a:chOff x="0" y="0"/>
          <a:chExt cx="0" cy="0"/>
        </a:xfrm>
      </p:grpSpPr>
      <p:sp>
        <p:nvSpPr>
          <p:cNvPr id="68" name="Google Shape;68;p13"/>
          <p:cNvSpPr txBox="1">
            <a:spLocks noGrp="1"/>
          </p:cNvSpPr>
          <p:nvPr>
            <p:ph type="title"/>
          </p:nvPr>
        </p:nvSpPr>
        <p:spPr>
          <a:xfrm>
            <a:off x="1626707" y="944321"/>
            <a:ext cx="9072000" cy="1290000"/>
          </a:xfrm>
          <a:prstGeom prst="rect">
            <a:avLst/>
          </a:prstGeom>
          <a:noFill/>
          <a:ln>
            <a:noFill/>
          </a:ln>
        </p:spPr>
        <p:txBody>
          <a:bodyPr spcFirstLastPara="1" wrap="square" lIns="113050" tIns="56500" rIns="113050" bIns="56500" anchor="t" anchorCtr="0">
            <a:noAutofit/>
          </a:bodyPr>
          <a:lstStyle>
            <a:lvl1pPr marR="0" lvl="0" algn="ctr" rtl="0">
              <a:spcBef>
                <a:spcPts val="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lvl="1">
              <a:spcBef>
                <a:spcPts val="0"/>
              </a:spcBef>
              <a:spcAft>
                <a:spcPts val="0"/>
              </a:spcAft>
              <a:buSzPts val="1700"/>
              <a:buNone/>
              <a:defRPr sz="2200"/>
            </a:lvl2pPr>
            <a:lvl3pPr lvl="2">
              <a:spcBef>
                <a:spcPts val="0"/>
              </a:spcBef>
              <a:spcAft>
                <a:spcPts val="0"/>
              </a:spcAft>
              <a:buSzPts val="1700"/>
              <a:buNone/>
              <a:defRPr sz="2200"/>
            </a:lvl3pPr>
            <a:lvl4pPr lvl="3">
              <a:spcBef>
                <a:spcPts val="0"/>
              </a:spcBef>
              <a:spcAft>
                <a:spcPts val="0"/>
              </a:spcAft>
              <a:buSzPts val="1700"/>
              <a:buNone/>
              <a:defRPr sz="2200"/>
            </a:lvl4pPr>
            <a:lvl5pPr lvl="4">
              <a:spcBef>
                <a:spcPts val="0"/>
              </a:spcBef>
              <a:spcAft>
                <a:spcPts val="0"/>
              </a:spcAft>
              <a:buSzPts val="1700"/>
              <a:buNone/>
              <a:defRPr sz="2200"/>
            </a:lvl5pPr>
            <a:lvl6pPr lvl="5">
              <a:spcBef>
                <a:spcPts val="0"/>
              </a:spcBef>
              <a:spcAft>
                <a:spcPts val="0"/>
              </a:spcAft>
              <a:buSzPts val="1700"/>
              <a:buNone/>
              <a:defRPr sz="2200"/>
            </a:lvl6pPr>
            <a:lvl7pPr lvl="6">
              <a:spcBef>
                <a:spcPts val="0"/>
              </a:spcBef>
              <a:spcAft>
                <a:spcPts val="0"/>
              </a:spcAft>
              <a:buSzPts val="1700"/>
              <a:buNone/>
              <a:defRPr sz="2200"/>
            </a:lvl7pPr>
            <a:lvl8pPr lvl="7">
              <a:spcBef>
                <a:spcPts val="0"/>
              </a:spcBef>
              <a:spcAft>
                <a:spcPts val="0"/>
              </a:spcAft>
              <a:buSzPts val="1700"/>
              <a:buNone/>
              <a:defRPr sz="2200"/>
            </a:lvl8pPr>
            <a:lvl9pPr lvl="8">
              <a:spcBef>
                <a:spcPts val="0"/>
              </a:spcBef>
              <a:spcAft>
                <a:spcPts val="0"/>
              </a:spcAft>
              <a:buSzPts val="1700"/>
              <a:buNone/>
              <a:defRPr sz="2200"/>
            </a:lvl9pPr>
          </a:lstStyle>
          <a:p>
            <a:endParaRPr/>
          </a:p>
        </p:txBody>
      </p:sp>
      <p:sp>
        <p:nvSpPr>
          <p:cNvPr id="69" name="Google Shape;69;p13"/>
          <p:cNvSpPr txBox="1">
            <a:spLocks noGrp="1"/>
          </p:cNvSpPr>
          <p:nvPr>
            <p:ph type="body" idx="1"/>
          </p:nvPr>
        </p:nvSpPr>
        <p:spPr>
          <a:xfrm rot="5400000">
            <a:off x="2485950" y="-175949"/>
            <a:ext cx="5108100" cy="9072000"/>
          </a:xfrm>
          <a:prstGeom prst="rect">
            <a:avLst/>
          </a:prstGeom>
          <a:noFill/>
          <a:ln>
            <a:noFill/>
          </a:ln>
        </p:spPr>
        <p:txBody>
          <a:bodyPr spcFirstLastPara="1" wrap="square" lIns="113050" tIns="56500" rIns="113050" bIns="56500" anchor="t" anchorCtr="0">
            <a:noAutofit/>
          </a:bodyPr>
          <a:lstStyle>
            <a:lvl1pPr marL="457200" marR="0" lvl="0" indent="-482600" algn="l" rtl="0">
              <a:spcBef>
                <a:spcPts val="8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1pPr>
            <a:lvl2pPr marL="914400" marR="0" lvl="1" indent="-450850" algn="l" rtl="0">
              <a:spcBef>
                <a:spcPts val="700"/>
              </a:spcBef>
              <a:spcAft>
                <a:spcPts val="0"/>
              </a:spcAft>
              <a:buClr>
                <a:schemeClr val="dk1"/>
              </a:buClr>
              <a:buSzPts val="3500"/>
              <a:buFont typeface="Arial"/>
              <a:buChar char="–"/>
              <a:defRPr sz="3500" b="0" i="0" u="none" strike="noStrike" cap="none">
                <a:solidFill>
                  <a:schemeClr val="dk1"/>
                </a:solidFill>
                <a:latin typeface="Calibri"/>
                <a:ea typeface="Calibri"/>
                <a:cs typeface="Calibri"/>
                <a:sym typeface="Calibri"/>
              </a:defRPr>
            </a:lvl2pPr>
            <a:lvl3pPr marL="1371600" marR="0" lvl="2" indent="-419100" algn="l" rtl="0">
              <a:spcBef>
                <a:spcPts val="600"/>
              </a:spcBef>
              <a:spcAft>
                <a:spcPts val="0"/>
              </a:spcAft>
              <a:buClr>
                <a:schemeClr val="dk1"/>
              </a:buClr>
              <a:buSzPts val="3000"/>
              <a:buFont typeface="Arial"/>
              <a:buChar char="•"/>
              <a:defRPr sz="3000" b="0" i="0" u="none" strike="noStrike" cap="none">
                <a:solidFill>
                  <a:schemeClr val="dk1"/>
                </a:solidFill>
                <a:latin typeface="Calibri"/>
                <a:ea typeface="Calibri"/>
                <a:cs typeface="Calibri"/>
                <a:sym typeface="Calibri"/>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5pPr>
            <a:lvl6pPr marL="2743200" marR="0" lvl="5"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6pPr>
            <a:lvl7pPr marL="3200400" marR="0" lvl="6"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7pPr>
            <a:lvl8pPr marL="3657600" marR="0" lvl="7"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8pPr>
            <a:lvl9pPr marL="4114800" marR="0" lvl="8"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9pPr>
          </a:lstStyle>
          <a:p>
            <a:endParaRPr/>
          </a:p>
        </p:txBody>
      </p:sp>
      <p:sp>
        <p:nvSpPr>
          <p:cNvPr id="70" name="Google Shape;70;p13"/>
          <p:cNvSpPr txBox="1">
            <a:spLocks noGrp="1"/>
          </p:cNvSpPr>
          <p:nvPr>
            <p:ph type="dt" idx="10"/>
          </p:nvPr>
        </p:nvSpPr>
        <p:spPr>
          <a:xfrm>
            <a:off x="504000" y="7173834"/>
            <a:ext cx="235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71" name="Google Shape;71;p13"/>
          <p:cNvSpPr txBox="1">
            <a:spLocks noGrp="1"/>
          </p:cNvSpPr>
          <p:nvPr>
            <p:ph type="ftr" idx="11"/>
          </p:nvPr>
        </p:nvSpPr>
        <p:spPr>
          <a:xfrm>
            <a:off x="3444000" y="7173834"/>
            <a:ext cx="319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72" name="Google Shape;72;p13"/>
          <p:cNvSpPr txBox="1">
            <a:spLocks noGrp="1"/>
          </p:cNvSpPr>
          <p:nvPr>
            <p:ph type="sldNum" idx="12"/>
          </p:nvPr>
        </p:nvSpPr>
        <p:spPr>
          <a:xfrm>
            <a:off x="7224000" y="7173834"/>
            <a:ext cx="2352000" cy="412200"/>
          </a:xfrm>
          <a:prstGeom prst="rect">
            <a:avLst/>
          </a:prstGeom>
          <a:noFill/>
          <a:ln>
            <a:noFill/>
          </a:ln>
        </p:spPr>
        <p:txBody>
          <a:bodyPr spcFirstLastPara="1" wrap="square" lIns="113050" tIns="56500" rIns="113050" bIns="56500" anchor="t" anchorCtr="0">
            <a:noAutofit/>
          </a:bodyPr>
          <a:lstStyle>
            <a:lvl1pPr marL="0" marR="0" lvl="0" indent="0" algn="l" rtl="0">
              <a:spcBef>
                <a:spcPts val="0"/>
              </a:spcBef>
              <a:buNone/>
              <a:defRPr sz="2200">
                <a:solidFill>
                  <a:schemeClr val="dk1"/>
                </a:solidFill>
                <a:latin typeface="Calibri"/>
                <a:ea typeface="Calibri"/>
                <a:cs typeface="Calibri"/>
                <a:sym typeface="Calibri"/>
              </a:defRPr>
            </a:lvl1pPr>
            <a:lvl2pPr marL="0" marR="0" lvl="1" indent="0" algn="l" rtl="0">
              <a:spcBef>
                <a:spcPts val="0"/>
              </a:spcBef>
              <a:buNone/>
              <a:defRPr sz="2200">
                <a:solidFill>
                  <a:schemeClr val="dk1"/>
                </a:solidFill>
                <a:latin typeface="Calibri"/>
                <a:ea typeface="Calibri"/>
                <a:cs typeface="Calibri"/>
                <a:sym typeface="Calibri"/>
              </a:defRPr>
            </a:lvl2pPr>
            <a:lvl3pPr marL="0" marR="0" lvl="2" indent="0" algn="l" rtl="0">
              <a:spcBef>
                <a:spcPts val="0"/>
              </a:spcBef>
              <a:buNone/>
              <a:defRPr sz="2200">
                <a:solidFill>
                  <a:schemeClr val="dk1"/>
                </a:solidFill>
                <a:latin typeface="Calibri"/>
                <a:ea typeface="Calibri"/>
                <a:cs typeface="Calibri"/>
                <a:sym typeface="Calibri"/>
              </a:defRPr>
            </a:lvl3pPr>
            <a:lvl4pPr marL="0" marR="0" lvl="3" indent="0" algn="l" rtl="0">
              <a:spcBef>
                <a:spcPts val="0"/>
              </a:spcBef>
              <a:buNone/>
              <a:defRPr sz="2200">
                <a:solidFill>
                  <a:schemeClr val="dk1"/>
                </a:solidFill>
                <a:latin typeface="Calibri"/>
                <a:ea typeface="Calibri"/>
                <a:cs typeface="Calibri"/>
                <a:sym typeface="Calibri"/>
              </a:defRPr>
            </a:lvl4pPr>
            <a:lvl5pPr marL="0" marR="0" lvl="4" indent="0" algn="l" rtl="0">
              <a:spcBef>
                <a:spcPts val="0"/>
              </a:spcBef>
              <a:buNone/>
              <a:defRPr sz="2200">
                <a:solidFill>
                  <a:schemeClr val="dk1"/>
                </a:solidFill>
                <a:latin typeface="Calibri"/>
                <a:ea typeface="Calibri"/>
                <a:cs typeface="Calibri"/>
                <a:sym typeface="Calibri"/>
              </a:defRPr>
            </a:lvl5pPr>
            <a:lvl6pPr marL="0" marR="0" lvl="5" indent="0" algn="l" rtl="0">
              <a:spcBef>
                <a:spcPts val="0"/>
              </a:spcBef>
              <a:buNone/>
              <a:defRPr sz="2200">
                <a:solidFill>
                  <a:schemeClr val="dk1"/>
                </a:solidFill>
                <a:latin typeface="Calibri"/>
                <a:ea typeface="Calibri"/>
                <a:cs typeface="Calibri"/>
                <a:sym typeface="Calibri"/>
              </a:defRPr>
            </a:lvl6pPr>
            <a:lvl7pPr marL="0" marR="0" lvl="6" indent="0" algn="l" rtl="0">
              <a:spcBef>
                <a:spcPts val="0"/>
              </a:spcBef>
              <a:buNone/>
              <a:defRPr sz="2200">
                <a:solidFill>
                  <a:schemeClr val="dk1"/>
                </a:solidFill>
                <a:latin typeface="Calibri"/>
                <a:ea typeface="Calibri"/>
                <a:cs typeface="Calibri"/>
                <a:sym typeface="Calibri"/>
              </a:defRPr>
            </a:lvl7pPr>
            <a:lvl8pPr marL="0" marR="0" lvl="7" indent="0" algn="l" rtl="0">
              <a:spcBef>
                <a:spcPts val="0"/>
              </a:spcBef>
              <a:buNone/>
              <a:defRPr sz="2200">
                <a:solidFill>
                  <a:schemeClr val="dk1"/>
                </a:solidFill>
                <a:latin typeface="Calibri"/>
                <a:ea typeface="Calibri"/>
                <a:cs typeface="Calibri"/>
                <a:sym typeface="Calibri"/>
              </a:defRPr>
            </a:lvl8pPr>
            <a:lvl9pPr marL="0" marR="0" lvl="8" indent="0" algn="l" rtl="0">
              <a:spcBef>
                <a:spcPts val="0"/>
              </a:spcBef>
              <a:buNone/>
              <a:defRPr sz="22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3"/>
        <p:cNvGrpSpPr/>
        <p:nvPr/>
      </p:nvGrpSpPr>
      <p:grpSpPr>
        <a:xfrm>
          <a:off x="0" y="0"/>
          <a:ext cx="0" cy="0"/>
          <a:chOff x="0" y="0"/>
          <a:chExt cx="0" cy="0"/>
        </a:xfrm>
      </p:grpSpPr>
      <p:sp>
        <p:nvSpPr>
          <p:cNvPr id="74" name="Google Shape;74;p14"/>
          <p:cNvSpPr txBox="1">
            <a:spLocks noGrp="1"/>
          </p:cNvSpPr>
          <p:nvPr>
            <p:ph type="title"/>
          </p:nvPr>
        </p:nvSpPr>
        <p:spPr>
          <a:xfrm rot="5400000">
            <a:off x="5139900" y="2478060"/>
            <a:ext cx="6604200" cy="2268000"/>
          </a:xfrm>
          <a:prstGeom prst="rect">
            <a:avLst/>
          </a:prstGeom>
          <a:noFill/>
          <a:ln>
            <a:noFill/>
          </a:ln>
        </p:spPr>
        <p:txBody>
          <a:bodyPr spcFirstLastPara="1" wrap="square" lIns="113050" tIns="56500" rIns="113050" bIns="56500" anchor="t" anchorCtr="0">
            <a:noAutofit/>
          </a:bodyPr>
          <a:lstStyle>
            <a:lvl1pPr marR="0" lvl="0" algn="ctr" rtl="0">
              <a:spcBef>
                <a:spcPts val="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lvl="1">
              <a:spcBef>
                <a:spcPts val="0"/>
              </a:spcBef>
              <a:spcAft>
                <a:spcPts val="0"/>
              </a:spcAft>
              <a:buSzPts val="1700"/>
              <a:buNone/>
              <a:defRPr sz="2200"/>
            </a:lvl2pPr>
            <a:lvl3pPr lvl="2">
              <a:spcBef>
                <a:spcPts val="0"/>
              </a:spcBef>
              <a:spcAft>
                <a:spcPts val="0"/>
              </a:spcAft>
              <a:buSzPts val="1700"/>
              <a:buNone/>
              <a:defRPr sz="2200"/>
            </a:lvl3pPr>
            <a:lvl4pPr lvl="3">
              <a:spcBef>
                <a:spcPts val="0"/>
              </a:spcBef>
              <a:spcAft>
                <a:spcPts val="0"/>
              </a:spcAft>
              <a:buSzPts val="1700"/>
              <a:buNone/>
              <a:defRPr sz="2200"/>
            </a:lvl4pPr>
            <a:lvl5pPr lvl="4">
              <a:spcBef>
                <a:spcPts val="0"/>
              </a:spcBef>
              <a:spcAft>
                <a:spcPts val="0"/>
              </a:spcAft>
              <a:buSzPts val="1700"/>
              <a:buNone/>
              <a:defRPr sz="2200"/>
            </a:lvl5pPr>
            <a:lvl6pPr lvl="5">
              <a:spcBef>
                <a:spcPts val="0"/>
              </a:spcBef>
              <a:spcAft>
                <a:spcPts val="0"/>
              </a:spcAft>
              <a:buSzPts val="1700"/>
              <a:buNone/>
              <a:defRPr sz="2200"/>
            </a:lvl6pPr>
            <a:lvl7pPr lvl="6">
              <a:spcBef>
                <a:spcPts val="0"/>
              </a:spcBef>
              <a:spcAft>
                <a:spcPts val="0"/>
              </a:spcAft>
              <a:buSzPts val="1700"/>
              <a:buNone/>
              <a:defRPr sz="2200"/>
            </a:lvl7pPr>
            <a:lvl8pPr lvl="7">
              <a:spcBef>
                <a:spcPts val="0"/>
              </a:spcBef>
              <a:spcAft>
                <a:spcPts val="0"/>
              </a:spcAft>
              <a:buSzPts val="1700"/>
              <a:buNone/>
              <a:defRPr sz="2200"/>
            </a:lvl8pPr>
            <a:lvl9pPr lvl="8">
              <a:spcBef>
                <a:spcPts val="0"/>
              </a:spcBef>
              <a:spcAft>
                <a:spcPts val="0"/>
              </a:spcAft>
              <a:buSzPts val="1700"/>
              <a:buNone/>
              <a:defRPr sz="2200"/>
            </a:lvl9pPr>
          </a:lstStyle>
          <a:p>
            <a:endParaRPr/>
          </a:p>
        </p:txBody>
      </p:sp>
      <p:sp>
        <p:nvSpPr>
          <p:cNvPr id="75" name="Google Shape;75;p14"/>
          <p:cNvSpPr txBox="1">
            <a:spLocks noGrp="1"/>
          </p:cNvSpPr>
          <p:nvPr>
            <p:ph type="body" idx="1"/>
          </p:nvPr>
        </p:nvSpPr>
        <p:spPr>
          <a:xfrm rot="5400000">
            <a:off x="519900" y="294060"/>
            <a:ext cx="6604200" cy="6636000"/>
          </a:xfrm>
          <a:prstGeom prst="rect">
            <a:avLst/>
          </a:prstGeom>
          <a:noFill/>
          <a:ln>
            <a:noFill/>
          </a:ln>
        </p:spPr>
        <p:txBody>
          <a:bodyPr spcFirstLastPara="1" wrap="square" lIns="113050" tIns="56500" rIns="113050" bIns="56500" anchor="t" anchorCtr="0">
            <a:noAutofit/>
          </a:bodyPr>
          <a:lstStyle>
            <a:lvl1pPr marL="457200" marR="0" lvl="0" indent="-482600" algn="l" rtl="0">
              <a:spcBef>
                <a:spcPts val="8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1pPr>
            <a:lvl2pPr marL="914400" marR="0" lvl="1" indent="-450850" algn="l" rtl="0">
              <a:spcBef>
                <a:spcPts val="700"/>
              </a:spcBef>
              <a:spcAft>
                <a:spcPts val="0"/>
              </a:spcAft>
              <a:buClr>
                <a:schemeClr val="dk1"/>
              </a:buClr>
              <a:buSzPts val="3500"/>
              <a:buFont typeface="Arial"/>
              <a:buChar char="–"/>
              <a:defRPr sz="3500" b="0" i="0" u="none" strike="noStrike" cap="none">
                <a:solidFill>
                  <a:schemeClr val="dk1"/>
                </a:solidFill>
                <a:latin typeface="Calibri"/>
                <a:ea typeface="Calibri"/>
                <a:cs typeface="Calibri"/>
                <a:sym typeface="Calibri"/>
              </a:defRPr>
            </a:lvl2pPr>
            <a:lvl3pPr marL="1371600" marR="0" lvl="2" indent="-419100" algn="l" rtl="0">
              <a:spcBef>
                <a:spcPts val="600"/>
              </a:spcBef>
              <a:spcAft>
                <a:spcPts val="0"/>
              </a:spcAft>
              <a:buClr>
                <a:schemeClr val="dk1"/>
              </a:buClr>
              <a:buSzPts val="3000"/>
              <a:buFont typeface="Arial"/>
              <a:buChar char="•"/>
              <a:defRPr sz="3000" b="0" i="0" u="none" strike="noStrike" cap="none">
                <a:solidFill>
                  <a:schemeClr val="dk1"/>
                </a:solidFill>
                <a:latin typeface="Calibri"/>
                <a:ea typeface="Calibri"/>
                <a:cs typeface="Calibri"/>
                <a:sym typeface="Calibri"/>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5pPr>
            <a:lvl6pPr marL="2743200" marR="0" lvl="5"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6pPr>
            <a:lvl7pPr marL="3200400" marR="0" lvl="6"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7pPr>
            <a:lvl8pPr marL="3657600" marR="0" lvl="7"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8pPr>
            <a:lvl9pPr marL="4114800" marR="0" lvl="8"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9pPr>
          </a:lstStyle>
          <a:p>
            <a:endParaRPr/>
          </a:p>
        </p:txBody>
      </p:sp>
      <p:sp>
        <p:nvSpPr>
          <p:cNvPr id="76" name="Google Shape;76;p14"/>
          <p:cNvSpPr txBox="1">
            <a:spLocks noGrp="1"/>
          </p:cNvSpPr>
          <p:nvPr>
            <p:ph type="dt" idx="10"/>
          </p:nvPr>
        </p:nvSpPr>
        <p:spPr>
          <a:xfrm>
            <a:off x="504000" y="7173834"/>
            <a:ext cx="235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77" name="Google Shape;77;p14"/>
          <p:cNvSpPr txBox="1">
            <a:spLocks noGrp="1"/>
          </p:cNvSpPr>
          <p:nvPr>
            <p:ph type="ftr" idx="11"/>
          </p:nvPr>
        </p:nvSpPr>
        <p:spPr>
          <a:xfrm>
            <a:off x="3444000" y="7173834"/>
            <a:ext cx="319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78" name="Google Shape;78;p14"/>
          <p:cNvSpPr txBox="1">
            <a:spLocks noGrp="1"/>
          </p:cNvSpPr>
          <p:nvPr>
            <p:ph type="sldNum" idx="12"/>
          </p:nvPr>
        </p:nvSpPr>
        <p:spPr>
          <a:xfrm>
            <a:off x="7224000" y="7173834"/>
            <a:ext cx="2352000" cy="412200"/>
          </a:xfrm>
          <a:prstGeom prst="rect">
            <a:avLst/>
          </a:prstGeom>
          <a:noFill/>
          <a:ln>
            <a:noFill/>
          </a:ln>
        </p:spPr>
        <p:txBody>
          <a:bodyPr spcFirstLastPara="1" wrap="square" lIns="113050" tIns="56500" rIns="113050" bIns="56500" anchor="t" anchorCtr="0">
            <a:noAutofit/>
          </a:bodyPr>
          <a:lstStyle>
            <a:lvl1pPr marL="0" marR="0" lvl="0" indent="0" algn="l" rtl="0">
              <a:spcBef>
                <a:spcPts val="0"/>
              </a:spcBef>
              <a:buNone/>
              <a:defRPr sz="2200">
                <a:solidFill>
                  <a:schemeClr val="dk1"/>
                </a:solidFill>
                <a:latin typeface="Calibri"/>
                <a:ea typeface="Calibri"/>
                <a:cs typeface="Calibri"/>
                <a:sym typeface="Calibri"/>
              </a:defRPr>
            </a:lvl1pPr>
            <a:lvl2pPr marL="0" marR="0" lvl="1" indent="0" algn="l" rtl="0">
              <a:spcBef>
                <a:spcPts val="0"/>
              </a:spcBef>
              <a:buNone/>
              <a:defRPr sz="2200">
                <a:solidFill>
                  <a:schemeClr val="dk1"/>
                </a:solidFill>
                <a:latin typeface="Calibri"/>
                <a:ea typeface="Calibri"/>
                <a:cs typeface="Calibri"/>
                <a:sym typeface="Calibri"/>
              </a:defRPr>
            </a:lvl2pPr>
            <a:lvl3pPr marL="0" marR="0" lvl="2" indent="0" algn="l" rtl="0">
              <a:spcBef>
                <a:spcPts val="0"/>
              </a:spcBef>
              <a:buNone/>
              <a:defRPr sz="2200">
                <a:solidFill>
                  <a:schemeClr val="dk1"/>
                </a:solidFill>
                <a:latin typeface="Calibri"/>
                <a:ea typeface="Calibri"/>
                <a:cs typeface="Calibri"/>
                <a:sym typeface="Calibri"/>
              </a:defRPr>
            </a:lvl3pPr>
            <a:lvl4pPr marL="0" marR="0" lvl="3" indent="0" algn="l" rtl="0">
              <a:spcBef>
                <a:spcPts val="0"/>
              </a:spcBef>
              <a:buNone/>
              <a:defRPr sz="2200">
                <a:solidFill>
                  <a:schemeClr val="dk1"/>
                </a:solidFill>
                <a:latin typeface="Calibri"/>
                <a:ea typeface="Calibri"/>
                <a:cs typeface="Calibri"/>
                <a:sym typeface="Calibri"/>
              </a:defRPr>
            </a:lvl4pPr>
            <a:lvl5pPr marL="0" marR="0" lvl="4" indent="0" algn="l" rtl="0">
              <a:spcBef>
                <a:spcPts val="0"/>
              </a:spcBef>
              <a:buNone/>
              <a:defRPr sz="2200">
                <a:solidFill>
                  <a:schemeClr val="dk1"/>
                </a:solidFill>
                <a:latin typeface="Calibri"/>
                <a:ea typeface="Calibri"/>
                <a:cs typeface="Calibri"/>
                <a:sym typeface="Calibri"/>
              </a:defRPr>
            </a:lvl5pPr>
            <a:lvl6pPr marL="0" marR="0" lvl="5" indent="0" algn="l" rtl="0">
              <a:spcBef>
                <a:spcPts val="0"/>
              </a:spcBef>
              <a:buNone/>
              <a:defRPr sz="2200">
                <a:solidFill>
                  <a:schemeClr val="dk1"/>
                </a:solidFill>
                <a:latin typeface="Calibri"/>
                <a:ea typeface="Calibri"/>
                <a:cs typeface="Calibri"/>
                <a:sym typeface="Calibri"/>
              </a:defRPr>
            </a:lvl6pPr>
            <a:lvl7pPr marL="0" marR="0" lvl="6" indent="0" algn="l" rtl="0">
              <a:spcBef>
                <a:spcPts val="0"/>
              </a:spcBef>
              <a:buNone/>
              <a:defRPr sz="2200">
                <a:solidFill>
                  <a:schemeClr val="dk1"/>
                </a:solidFill>
                <a:latin typeface="Calibri"/>
                <a:ea typeface="Calibri"/>
                <a:cs typeface="Calibri"/>
                <a:sym typeface="Calibri"/>
              </a:defRPr>
            </a:lvl7pPr>
            <a:lvl8pPr marL="0" marR="0" lvl="7" indent="0" algn="l" rtl="0">
              <a:spcBef>
                <a:spcPts val="0"/>
              </a:spcBef>
              <a:buNone/>
              <a:defRPr sz="2200">
                <a:solidFill>
                  <a:schemeClr val="dk1"/>
                </a:solidFill>
                <a:latin typeface="Calibri"/>
                <a:ea typeface="Calibri"/>
                <a:cs typeface="Calibri"/>
                <a:sym typeface="Calibri"/>
              </a:defRPr>
            </a:lvl8pPr>
            <a:lvl9pPr marL="0" marR="0" lvl="8" indent="0" algn="l" rtl="0">
              <a:spcBef>
                <a:spcPts val="0"/>
              </a:spcBef>
              <a:buNone/>
              <a:defRPr sz="22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1626707" y="944321"/>
            <a:ext cx="9072000" cy="1290000"/>
          </a:xfrm>
          <a:prstGeom prst="rect">
            <a:avLst/>
          </a:prstGeom>
          <a:noFill/>
          <a:ln>
            <a:noFill/>
          </a:ln>
        </p:spPr>
        <p:txBody>
          <a:bodyPr spcFirstLastPara="1" wrap="square" lIns="113050" tIns="56500" rIns="113050" bIns="56500" anchor="t" anchorCtr="0">
            <a:noAutofit/>
          </a:bodyPr>
          <a:lstStyle>
            <a:lvl1pPr marR="0" lvl="0" algn="ctr" rtl="0">
              <a:spcBef>
                <a:spcPts val="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lvl="1">
              <a:spcBef>
                <a:spcPts val="0"/>
              </a:spcBef>
              <a:spcAft>
                <a:spcPts val="0"/>
              </a:spcAft>
              <a:buSzPts val="1700"/>
              <a:buNone/>
              <a:defRPr sz="2200"/>
            </a:lvl2pPr>
            <a:lvl3pPr lvl="2">
              <a:spcBef>
                <a:spcPts val="0"/>
              </a:spcBef>
              <a:spcAft>
                <a:spcPts val="0"/>
              </a:spcAft>
              <a:buSzPts val="1700"/>
              <a:buNone/>
              <a:defRPr sz="2200"/>
            </a:lvl3pPr>
            <a:lvl4pPr lvl="3">
              <a:spcBef>
                <a:spcPts val="0"/>
              </a:spcBef>
              <a:spcAft>
                <a:spcPts val="0"/>
              </a:spcAft>
              <a:buSzPts val="1700"/>
              <a:buNone/>
              <a:defRPr sz="2200"/>
            </a:lvl4pPr>
            <a:lvl5pPr lvl="4">
              <a:spcBef>
                <a:spcPts val="0"/>
              </a:spcBef>
              <a:spcAft>
                <a:spcPts val="0"/>
              </a:spcAft>
              <a:buSzPts val="1700"/>
              <a:buNone/>
              <a:defRPr sz="2200"/>
            </a:lvl5pPr>
            <a:lvl6pPr lvl="5">
              <a:spcBef>
                <a:spcPts val="0"/>
              </a:spcBef>
              <a:spcAft>
                <a:spcPts val="0"/>
              </a:spcAft>
              <a:buSzPts val="1700"/>
              <a:buNone/>
              <a:defRPr sz="2200"/>
            </a:lvl6pPr>
            <a:lvl7pPr lvl="6">
              <a:spcBef>
                <a:spcPts val="0"/>
              </a:spcBef>
              <a:spcAft>
                <a:spcPts val="0"/>
              </a:spcAft>
              <a:buSzPts val="1700"/>
              <a:buNone/>
              <a:defRPr sz="2200"/>
            </a:lvl7pPr>
            <a:lvl8pPr lvl="7">
              <a:spcBef>
                <a:spcPts val="0"/>
              </a:spcBef>
              <a:spcAft>
                <a:spcPts val="0"/>
              </a:spcAft>
              <a:buSzPts val="1700"/>
              <a:buNone/>
              <a:defRPr sz="2200"/>
            </a:lvl8pPr>
            <a:lvl9pPr lvl="8">
              <a:spcBef>
                <a:spcPts val="0"/>
              </a:spcBef>
              <a:spcAft>
                <a:spcPts val="0"/>
              </a:spcAft>
              <a:buSzPts val="1700"/>
              <a:buNone/>
              <a:defRPr sz="2200"/>
            </a:lvl9pPr>
          </a:lstStyle>
          <a:p>
            <a:endParaRPr/>
          </a:p>
        </p:txBody>
      </p:sp>
      <p:sp>
        <p:nvSpPr>
          <p:cNvPr id="18" name="Google Shape;18;p5"/>
          <p:cNvSpPr txBox="1">
            <a:spLocks noGrp="1"/>
          </p:cNvSpPr>
          <p:nvPr>
            <p:ph type="body" idx="1"/>
          </p:nvPr>
        </p:nvSpPr>
        <p:spPr>
          <a:xfrm>
            <a:off x="504000" y="1806001"/>
            <a:ext cx="9072000" cy="5108100"/>
          </a:xfrm>
          <a:prstGeom prst="rect">
            <a:avLst/>
          </a:prstGeom>
          <a:noFill/>
          <a:ln>
            <a:noFill/>
          </a:ln>
        </p:spPr>
        <p:txBody>
          <a:bodyPr spcFirstLastPara="1" wrap="square" lIns="113050" tIns="56500" rIns="113050" bIns="56500" anchor="t" anchorCtr="0">
            <a:noAutofit/>
          </a:bodyPr>
          <a:lstStyle>
            <a:lvl1pPr marL="457200" marR="0" lvl="0" indent="-482600" algn="l" rtl="0">
              <a:spcBef>
                <a:spcPts val="8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1pPr>
            <a:lvl2pPr marL="914400" marR="0" lvl="1" indent="-450850" algn="l" rtl="0">
              <a:spcBef>
                <a:spcPts val="700"/>
              </a:spcBef>
              <a:spcAft>
                <a:spcPts val="0"/>
              </a:spcAft>
              <a:buClr>
                <a:schemeClr val="dk1"/>
              </a:buClr>
              <a:buSzPts val="3500"/>
              <a:buFont typeface="Arial"/>
              <a:buChar char="–"/>
              <a:defRPr sz="3500" b="0" i="0" u="none" strike="noStrike" cap="none">
                <a:solidFill>
                  <a:schemeClr val="dk1"/>
                </a:solidFill>
                <a:latin typeface="Calibri"/>
                <a:ea typeface="Calibri"/>
                <a:cs typeface="Calibri"/>
                <a:sym typeface="Calibri"/>
              </a:defRPr>
            </a:lvl2pPr>
            <a:lvl3pPr marL="1371600" marR="0" lvl="2" indent="-419100" algn="l" rtl="0">
              <a:spcBef>
                <a:spcPts val="600"/>
              </a:spcBef>
              <a:spcAft>
                <a:spcPts val="0"/>
              </a:spcAft>
              <a:buClr>
                <a:schemeClr val="dk1"/>
              </a:buClr>
              <a:buSzPts val="3000"/>
              <a:buFont typeface="Arial"/>
              <a:buChar char="•"/>
              <a:defRPr sz="3000" b="0" i="0" u="none" strike="noStrike" cap="none">
                <a:solidFill>
                  <a:schemeClr val="dk1"/>
                </a:solidFill>
                <a:latin typeface="Calibri"/>
                <a:ea typeface="Calibri"/>
                <a:cs typeface="Calibri"/>
                <a:sym typeface="Calibri"/>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5pPr>
            <a:lvl6pPr marL="2743200" marR="0" lvl="5"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6pPr>
            <a:lvl7pPr marL="3200400" marR="0" lvl="6"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7pPr>
            <a:lvl8pPr marL="3657600" marR="0" lvl="7"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8pPr>
            <a:lvl9pPr marL="4114800" marR="0" lvl="8"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9pPr>
          </a:lstStyle>
          <a:p>
            <a:endParaRPr/>
          </a:p>
        </p:txBody>
      </p:sp>
      <p:sp>
        <p:nvSpPr>
          <p:cNvPr id="19" name="Google Shape;19;p5"/>
          <p:cNvSpPr txBox="1">
            <a:spLocks noGrp="1"/>
          </p:cNvSpPr>
          <p:nvPr>
            <p:ph type="dt" idx="10"/>
          </p:nvPr>
        </p:nvSpPr>
        <p:spPr>
          <a:xfrm>
            <a:off x="504000" y="7173834"/>
            <a:ext cx="235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20" name="Google Shape;20;p5"/>
          <p:cNvSpPr txBox="1">
            <a:spLocks noGrp="1"/>
          </p:cNvSpPr>
          <p:nvPr>
            <p:ph type="ftr" idx="11"/>
          </p:nvPr>
        </p:nvSpPr>
        <p:spPr>
          <a:xfrm>
            <a:off x="3444000" y="7173834"/>
            <a:ext cx="319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21" name="Google Shape;21;p5"/>
          <p:cNvSpPr txBox="1">
            <a:spLocks noGrp="1"/>
          </p:cNvSpPr>
          <p:nvPr>
            <p:ph type="sldNum" idx="12"/>
          </p:nvPr>
        </p:nvSpPr>
        <p:spPr>
          <a:xfrm>
            <a:off x="7224000" y="7173834"/>
            <a:ext cx="2352000" cy="412200"/>
          </a:xfrm>
          <a:prstGeom prst="rect">
            <a:avLst/>
          </a:prstGeom>
          <a:noFill/>
          <a:ln>
            <a:noFill/>
          </a:ln>
        </p:spPr>
        <p:txBody>
          <a:bodyPr spcFirstLastPara="1" wrap="square" lIns="113050" tIns="56500" rIns="113050" bIns="56500" anchor="t" anchorCtr="0">
            <a:noAutofit/>
          </a:bodyPr>
          <a:lstStyle>
            <a:lvl1pPr marL="0" marR="0" lvl="0" indent="0" algn="l" rtl="0">
              <a:spcBef>
                <a:spcPts val="0"/>
              </a:spcBef>
              <a:buNone/>
              <a:defRPr sz="2200">
                <a:solidFill>
                  <a:schemeClr val="dk1"/>
                </a:solidFill>
                <a:latin typeface="Calibri"/>
                <a:ea typeface="Calibri"/>
                <a:cs typeface="Calibri"/>
                <a:sym typeface="Calibri"/>
              </a:defRPr>
            </a:lvl1pPr>
            <a:lvl2pPr marL="0" marR="0" lvl="1" indent="0" algn="l" rtl="0">
              <a:spcBef>
                <a:spcPts val="0"/>
              </a:spcBef>
              <a:buNone/>
              <a:defRPr sz="2200">
                <a:solidFill>
                  <a:schemeClr val="dk1"/>
                </a:solidFill>
                <a:latin typeface="Calibri"/>
                <a:ea typeface="Calibri"/>
                <a:cs typeface="Calibri"/>
                <a:sym typeface="Calibri"/>
              </a:defRPr>
            </a:lvl2pPr>
            <a:lvl3pPr marL="0" marR="0" lvl="2" indent="0" algn="l" rtl="0">
              <a:spcBef>
                <a:spcPts val="0"/>
              </a:spcBef>
              <a:buNone/>
              <a:defRPr sz="2200">
                <a:solidFill>
                  <a:schemeClr val="dk1"/>
                </a:solidFill>
                <a:latin typeface="Calibri"/>
                <a:ea typeface="Calibri"/>
                <a:cs typeface="Calibri"/>
                <a:sym typeface="Calibri"/>
              </a:defRPr>
            </a:lvl3pPr>
            <a:lvl4pPr marL="0" marR="0" lvl="3" indent="0" algn="l" rtl="0">
              <a:spcBef>
                <a:spcPts val="0"/>
              </a:spcBef>
              <a:buNone/>
              <a:defRPr sz="2200">
                <a:solidFill>
                  <a:schemeClr val="dk1"/>
                </a:solidFill>
                <a:latin typeface="Calibri"/>
                <a:ea typeface="Calibri"/>
                <a:cs typeface="Calibri"/>
                <a:sym typeface="Calibri"/>
              </a:defRPr>
            </a:lvl4pPr>
            <a:lvl5pPr marL="0" marR="0" lvl="4" indent="0" algn="l" rtl="0">
              <a:spcBef>
                <a:spcPts val="0"/>
              </a:spcBef>
              <a:buNone/>
              <a:defRPr sz="2200">
                <a:solidFill>
                  <a:schemeClr val="dk1"/>
                </a:solidFill>
                <a:latin typeface="Calibri"/>
                <a:ea typeface="Calibri"/>
                <a:cs typeface="Calibri"/>
                <a:sym typeface="Calibri"/>
              </a:defRPr>
            </a:lvl5pPr>
            <a:lvl6pPr marL="0" marR="0" lvl="5" indent="0" algn="l" rtl="0">
              <a:spcBef>
                <a:spcPts val="0"/>
              </a:spcBef>
              <a:buNone/>
              <a:defRPr sz="2200">
                <a:solidFill>
                  <a:schemeClr val="dk1"/>
                </a:solidFill>
                <a:latin typeface="Calibri"/>
                <a:ea typeface="Calibri"/>
                <a:cs typeface="Calibri"/>
                <a:sym typeface="Calibri"/>
              </a:defRPr>
            </a:lvl6pPr>
            <a:lvl7pPr marL="0" marR="0" lvl="6" indent="0" algn="l" rtl="0">
              <a:spcBef>
                <a:spcPts val="0"/>
              </a:spcBef>
              <a:buNone/>
              <a:defRPr sz="2200">
                <a:solidFill>
                  <a:schemeClr val="dk1"/>
                </a:solidFill>
                <a:latin typeface="Calibri"/>
                <a:ea typeface="Calibri"/>
                <a:cs typeface="Calibri"/>
                <a:sym typeface="Calibri"/>
              </a:defRPr>
            </a:lvl7pPr>
            <a:lvl8pPr marL="0" marR="0" lvl="7" indent="0" algn="l" rtl="0">
              <a:spcBef>
                <a:spcPts val="0"/>
              </a:spcBef>
              <a:buNone/>
              <a:defRPr sz="2200">
                <a:solidFill>
                  <a:schemeClr val="dk1"/>
                </a:solidFill>
                <a:latin typeface="Calibri"/>
                <a:ea typeface="Calibri"/>
                <a:cs typeface="Calibri"/>
                <a:sym typeface="Calibri"/>
              </a:defRPr>
            </a:lvl8pPr>
            <a:lvl9pPr marL="0" marR="0" lvl="8" indent="0" algn="l" rtl="0">
              <a:spcBef>
                <a:spcPts val="0"/>
              </a:spcBef>
              <a:buNone/>
              <a:defRPr sz="22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2"/>
        <p:cNvGrpSpPr/>
        <p:nvPr/>
      </p:nvGrpSpPr>
      <p:grpSpPr>
        <a:xfrm>
          <a:off x="0" y="0"/>
          <a:ext cx="0" cy="0"/>
          <a:chOff x="0" y="0"/>
          <a:chExt cx="0" cy="0"/>
        </a:xfrm>
      </p:grpSpPr>
      <p:sp>
        <p:nvSpPr>
          <p:cNvPr id="23" name="Google Shape;23;p6"/>
          <p:cNvSpPr txBox="1">
            <a:spLocks noGrp="1"/>
          </p:cNvSpPr>
          <p:nvPr>
            <p:ph type="title"/>
          </p:nvPr>
        </p:nvSpPr>
        <p:spPr>
          <a:xfrm>
            <a:off x="796251" y="4973668"/>
            <a:ext cx="8568000" cy="1537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Clr>
                <a:schemeClr val="dk1"/>
              </a:buClr>
              <a:buSzPts val="4900"/>
              <a:buFont typeface="Calibri"/>
              <a:buNone/>
              <a:defRPr sz="4900" b="1" i="0" u="none" strike="noStrike" cap="none">
                <a:solidFill>
                  <a:schemeClr val="dk1"/>
                </a:solidFill>
                <a:latin typeface="Calibri"/>
                <a:ea typeface="Calibri"/>
                <a:cs typeface="Calibri"/>
                <a:sym typeface="Calibri"/>
              </a:defRPr>
            </a:lvl1pPr>
            <a:lvl2pPr lvl="1">
              <a:spcBef>
                <a:spcPts val="0"/>
              </a:spcBef>
              <a:spcAft>
                <a:spcPts val="0"/>
              </a:spcAft>
              <a:buSzPts val="1700"/>
              <a:buNone/>
              <a:defRPr sz="2200"/>
            </a:lvl2pPr>
            <a:lvl3pPr lvl="2">
              <a:spcBef>
                <a:spcPts val="0"/>
              </a:spcBef>
              <a:spcAft>
                <a:spcPts val="0"/>
              </a:spcAft>
              <a:buSzPts val="1700"/>
              <a:buNone/>
              <a:defRPr sz="2200"/>
            </a:lvl3pPr>
            <a:lvl4pPr lvl="3">
              <a:spcBef>
                <a:spcPts val="0"/>
              </a:spcBef>
              <a:spcAft>
                <a:spcPts val="0"/>
              </a:spcAft>
              <a:buSzPts val="1700"/>
              <a:buNone/>
              <a:defRPr sz="2200"/>
            </a:lvl4pPr>
            <a:lvl5pPr lvl="4">
              <a:spcBef>
                <a:spcPts val="0"/>
              </a:spcBef>
              <a:spcAft>
                <a:spcPts val="0"/>
              </a:spcAft>
              <a:buSzPts val="1700"/>
              <a:buNone/>
              <a:defRPr sz="2200"/>
            </a:lvl5pPr>
            <a:lvl6pPr lvl="5">
              <a:spcBef>
                <a:spcPts val="0"/>
              </a:spcBef>
              <a:spcAft>
                <a:spcPts val="0"/>
              </a:spcAft>
              <a:buSzPts val="1700"/>
              <a:buNone/>
              <a:defRPr sz="2200"/>
            </a:lvl6pPr>
            <a:lvl7pPr lvl="6">
              <a:spcBef>
                <a:spcPts val="0"/>
              </a:spcBef>
              <a:spcAft>
                <a:spcPts val="0"/>
              </a:spcAft>
              <a:buSzPts val="1700"/>
              <a:buNone/>
              <a:defRPr sz="2200"/>
            </a:lvl7pPr>
            <a:lvl8pPr lvl="7">
              <a:spcBef>
                <a:spcPts val="0"/>
              </a:spcBef>
              <a:spcAft>
                <a:spcPts val="0"/>
              </a:spcAft>
              <a:buSzPts val="1700"/>
              <a:buNone/>
              <a:defRPr sz="2200"/>
            </a:lvl8pPr>
            <a:lvl9pPr lvl="8">
              <a:spcBef>
                <a:spcPts val="0"/>
              </a:spcBef>
              <a:spcAft>
                <a:spcPts val="0"/>
              </a:spcAft>
              <a:buSzPts val="1700"/>
              <a:buNone/>
              <a:defRPr sz="2200"/>
            </a:lvl9pPr>
          </a:lstStyle>
          <a:p>
            <a:endParaRPr/>
          </a:p>
        </p:txBody>
      </p:sp>
      <p:sp>
        <p:nvSpPr>
          <p:cNvPr id="24" name="Google Shape;24;p6"/>
          <p:cNvSpPr txBox="1">
            <a:spLocks noGrp="1"/>
          </p:cNvSpPr>
          <p:nvPr>
            <p:ph type="body" idx="1"/>
          </p:nvPr>
        </p:nvSpPr>
        <p:spPr>
          <a:xfrm>
            <a:off x="796251" y="3280543"/>
            <a:ext cx="8568000" cy="1693200"/>
          </a:xfrm>
          <a:prstGeom prst="rect">
            <a:avLst/>
          </a:prstGeom>
          <a:noFill/>
          <a:ln>
            <a:noFill/>
          </a:ln>
        </p:spPr>
        <p:txBody>
          <a:bodyPr spcFirstLastPara="1" wrap="square" lIns="113050" tIns="56500" rIns="113050" bIns="56500" anchor="b" anchorCtr="0">
            <a:noAutofit/>
          </a:bodyPr>
          <a:lstStyle>
            <a:lvl1pPr marL="457200" marR="0" lvl="0" indent="-228600" algn="l" rtl="0">
              <a:spcBef>
                <a:spcPts val="500"/>
              </a:spcBef>
              <a:spcAft>
                <a:spcPts val="0"/>
              </a:spcAft>
              <a:buClr>
                <a:srgbClr val="888888"/>
              </a:buClr>
              <a:buSzPts val="2500"/>
              <a:buFont typeface="Arial"/>
              <a:buNone/>
              <a:defRPr sz="2500" b="0" i="0" u="none" strike="noStrike" cap="none">
                <a:solidFill>
                  <a:srgbClr val="888888"/>
                </a:solidFill>
                <a:latin typeface="Calibri"/>
                <a:ea typeface="Calibri"/>
                <a:cs typeface="Calibri"/>
                <a:sym typeface="Calibri"/>
              </a:defRPr>
            </a:lvl1pPr>
            <a:lvl2pPr marL="914400" marR="0" lvl="1" indent="-228600" algn="l" rtl="0">
              <a:spcBef>
                <a:spcPts val="400"/>
              </a:spcBef>
              <a:spcAft>
                <a:spcPts val="0"/>
              </a:spcAft>
              <a:buClr>
                <a:srgbClr val="888888"/>
              </a:buClr>
              <a:buSzPts val="2200"/>
              <a:buFont typeface="Arial"/>
              <a:buNone/>
              <a:defRPr sz="2200" b="0" i="0" u="none" strike="noStrike" cap="none">
                <a:solidFill>
                  <a:srgbClr val="888888"/>
                </a:solidFill>
                <a:latin typeface="Calibri"/>
                <a:ea typeface="Calibri"/>
                <a:cs typeface="Calibri"/>
                <a:sym typeface="Calibri"/>
              </a:defRPr>
            </a:lvl2pPr>
            <a:lvl3pPr marL="1371600" marR="0" lvl="2" indent="-228600" algn="l"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3pPr>
            <a:lvl4pPr marL="1828800" marR="0" lvl="3" indent="-228600" algn="l" rtl="0">
              <a:spcBef>
                <a:spcPts val="300"/>
              </a:spcBef>
              <a:spcAft>
                <a:spcPts val="0"/>
              </a:spcAft>
              <a:buClr>
                <a:srgbClr val="888888"/>
              </a:buClr>
              <a:buSzPts val="1700"/>
              <a:buFont typeface="Arial"/>
              <a:buNone/>
              <a:defRPr sz="1700" b="0" i="0" u="none" strike="noStrike" cap="none">
                <a:solidFill>
                  <a:srgbClr val="888888"/>
                </a:solidFill>
                <a:latin typeface="Calibri"/>
                <a:ea typeface="Calibri"/>
                <a:cs typeface="Calibri"/>
                <a:sym typeface="Calibri"/>
              </a:defRPr>
            </a:lvl4pPr>
            <a:lvl5pPr marL="2286000" marR="0" lvl="4" indent="-228600" algn="l" rtl="0">
              <a:spcBef>
                <a:spcPts val="300"/>
              </a:spcBef>
              <a:spcAft>
                <a:spcPts val="0"/>
              </a:spcAft>
              <a:buClr>
                <a:srgbClr val="888888"/>
              </a:buClr>
              <a:buSzPts val="1700"/>
              <a:buFont typeface="Arial"/>
              <a:buNone/>
              <a:defRPr sz="1700" b="0" i="0" u="none" strike="noStrike" cap="none">
                <a:solidFill>
                  <a:srgbClr val="888888"/>
                </a:solidFill>
                <a:latin typeface="Calibri"/>
                <a:ea typeface="Calibri"/>
                <a:cs typeface="Calibri"/>
                <a:sym typeface="Calibri"/>
              </a:defRPr>
            </a:lvl5pPr>
            <a:lvl6pPr marL="2743200" marR="0" lvl="5" indent="-228600" algn="l" rtl="0">
              <a:spcBef>
                <a:spcPts val="300"/>
              </a:spcBef>
              <a:spcAft>
                <a:spcPts val="0"/>
              </a:spcAft>
              <a:buClr>
                <a:srgbClr val="888888"/>
              </a:buClr>
              <a:buSzPts val="1700"/>
              <a:buFont typeface="Arial"/>
              <a:buNone/>
              <a:defRPr sz="1700" b="0" i="0" u="none" strike="noStrike" cap="none">
                <a:solidFill>
                  <a:srgbClr val="888888"/>
                </a:solidFill>
                <a:latin typeface="Calibri"/>
                <a:ea typeface="Calibri"/>
                <a:cs typeface="Calibri"/>
                <a:sym typeface="Calibri"/>
              </a:defRPr>
            </a:lvl6pPr>
            <a:lvl7pPr marL="3200400" marR="0" lvl="6" indent="-228600" algn="l" rtl="0">
              <a:spcBef>
                <a:spcPts val="300"/>
              </a:spcBef>
              <a:spcAft>
                <a:spcPts val="0"/>
              </a:spcAft>
              <a:buClr>
                <a:srgbClr val="888888"/>
              </a:buClr>
              <a:buSzPts val="1700"/>
              <a:buFont typeface="Arial"/>
              <a:buNone/>
              <a:defRPr sz="1700" b="0" i="0" u="none" strike="noStrike" cap="none">
                <a:solidFill>
                  <a:srgbClr val="888888"/>
                </a:solidFill>
                <a:latin typeface="Calibri"/>
                <a:ea typeface="Calibri"/>
                <a:cs typeface="Calibri"/>
                <a:sym typeface="Calibri"/>
              </a:defRPr>
            </a:lvl7pPr>
            <a:lvl8pPr marL="3657600" marR="0" lvl="7" indent="-228600" algn="l" rtl="0">
              <a:spcBef>
                <a:spcPts val="300"/>
              </a:spcBef>
              <a:spcAft>
                <a:spcPts val="0"/>
              </a:spcAft>
              <a:buClr>
                <a:srgbClr val="888888"/>
              </a:buClr>
              <a:buSzPts val="1700"/>
              <a:buFont typeface="Arial"/>
              <a:buNone/>
              <a:defRPr sz="1700" b="0" i="0" u="none" strike="noStrike" cap="none">
                <a:solidFill>
                  <a:srgbClr val="888888"/>
                </a:solidFill>
                <a:latin typeface="Calibri"/>
                <a:ea typeface="Calibri"/>
                <a:cs typeface="Calibri"/>
                <a:sym typeface="Calibri"/>
              </a:defRPr>
            </a:lvl8pPr>
            <a:lvl9pPr marL="4114800" marR="0" lvl="8" indent="-228600" algn="l" rtl="0">
              <a:spcBef>
                <a:spcPts val="300"/>
              </a:spcBef>
              <a:spcAft>
                <a:spcPts val="0"/>
              </a:spcAft>
              <a:buClr>
                <a:srgbClr val="888888"/>
              </a:buClr>
              <a:buSzPts val="1700"/>
              <a:buFont typeface="Arial"/>
              <a:buNone/>
              <a:defRPr sz="1700" b="0" i="0" u="none" strike="noStrike" cap="none">
                <a:solidFill>
                  <a:srgbClr val="888888"/>
                </a:solidFill>
                <a:latin typeface="Calibri"/>
                <a:ea typeface="Calibri"/>
                <a:cs typeface="Calibri"/>
                <a:sym typeface="Calibri"/>
              </a:defRPr>
            </a:lvl9pPr>
          </a:lstStyle>
          <a:p>
            <a:endParaRPr/>
          </a:p>
        </p:txBody>
      </p:sp>
      <p:sp>
        <p:nvSpPr>
          <p:cNvPr id="25" name="Google Shape;25;p6"/>
          <p:cNvSpPr txBox="1">
            <a:spLocks noGrp="1"/>
          </p:cNvSpPr>
          <p:nvPr>
            <p:ph type="dt" idx="10"/>
          </p:nvPr>
        </p:nvSpPr>
        <p:spPr>
          <a:xfrm>
            <a:off x="504000" y="7173834"/>
            <a:ext cx="235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26" name="Google Shape;26;p6"/>
          <p:cNvSpPr txBox="1">
            <a:spLocks noGrp="1"/>
          </p:cNvSpPr>
          <p:nvPr>
            <p:ph type="ftr" idx="11"/>
          </p:nvPr>
        </p:nvSpPr>
        <p:spPr>
          <a:xfrm>
            <a:off x="3444000" y="7173834"/>
            <a:ext cx="319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27" name="Google Shape;27;p6"/>
          <p:cNvSpPr txBox="1">
            <a:spLocks noGrp="1"/>
          </p:cNvSpPr>
          <p:nvPr>
            <p:ph type="sldNum" idx="12"/>
          </p:nvPr>
        </p:nvSpPr>
        <p:spPr>
          <a:xfrm>
            <a:off x="7224000" y="7173834"/>
            <a:ext cx="2352000" cy="412200"/>
          </a:xfrm>
          <a:prstGeom prst="rect">
            <a:avLst/>
          </a:prstGeom>
          <a:noFill/>
          <a:ln>
            <a:noFill/>
          </a:ln>
        </p:spPr>
        <p:txBody>
          <a:bodyPr spcFirstLastPara="1" wrap="square" lIns="113050" tIns="56500" rIns="113050" bIns="56500" anchor="t" anchorCtr="0">
            <a:noAutofit/>
          </a:bodyPr>
          <a:lstStyle>
            <a:lvl1pPr marL="0" marR="0" lvl="0" indent="0" algn="l" rtl="0">
              <a:spcBef>
                <a:spcPts val="0"/>
              </a:spcBef>
              <a:buNone/>
              <a:defRPr sz="2200">
                <a:solidFill>
                  <a:schemeClr val="dk1"/>
                </a:solidFill>
                <a:latin typeface="Calibri"/>
                <a:ea typeface="Calibri"/>
                <a:cs typeface="Calibri"/>
                <a:sym typeface="Calibri"/>
              </a:defRPr>
            </a:lvl1pPr>
            <a:lvl2pPr marL="0" marR="0" lvl="1" indent="0" algn="l" rtl="0">
              <a:spcBef>
                <a:spcPts val="0"/>
              </a:spcBef>
              <a:buNone/>
              <a:defRPr sz="2200">
                <a:solidFill>
                  <a:schemeClr val="dk1"/>
                </a:solidFill>
                <a:latin typeface="Calibri"/>
                <a:ea typeface="Calibri"/>
                <a:cs typeface="Calibri"/>
                <a:sym typeface="Calibri"/>
              </a:defRPr>
            </a:lvl2pPr>
            <a:lvl3pPr marL="0" marR="0" lvl="2" indent="0" algn="l" rtl="0">
              <a:spcBef>
                <a:spcPts val="0"/>
              </a:spcBef>
              <a:buNone/>
              <a:defRPr sz="2200">
                <a:solidFill>
                  <a:schemeClr val="dk1"/>
                </a:solidFill>
                <a:latin typeface="Calibri"/>
                <a:ea typeface="Calibri"/>
                <a:cs typeface="Calibri"/>
                <a:sym typeface="Calibri"/>
              </a:defRPr>
            </a:lvl3pPr>
            <a:lvl4pPr marL="0" marR="0" lvl="3" indent="0" algn="l" rtl="0">
              <a:spcBef>
                <a:spcPts val="0"/>
              </a:spcBef>
              <a:buNone/>
              <a:defRPr sz="2200">
                <a:solidFill>
                  <a:schemeClr val="dk1"/>
                </a:solidFill>
                <a:latin typeface="Calibri"/>
                <a:ea typeface="Calibri"/>
                <a:cs typeface="Calibri"/>
                <a:sym typeface="Calibri"/>
              </a:defRPr>
            </a:lvl4pPr>
            <a:lvl5pPr marL="0" marR="0" lvl="4" indent="0" algn="l" rtl="0">
              <a:spcBef>
                <a:spcPts val="0"/>
              </a:spcBef>
              <a:buNone/>
              <a:defRPr sz="2200">
                <a:solidFill>
                  <a:schemeClr val="dk1"/>
                </a:solidFill>
                <a:latin typeface="Calibri"/>
                <a:ea typeface="Calibri"/>
                <a:cs typeface="Calibri"/>
                <a:sym typeface="Calibri"/>
              </a:defRPr>
            </a:lvl5pPr>
            <a:lvl6pPr marL="0" marR="0" lvl="5" indent="0" algn="l" rtl="0">
              <a:spcBef>
                <a:spcPts val="0"/>
              </a:spcBef>
              <a:buNone/>
              <a:defRPr sz="2200">
                <a:solidFill>
                  <a:schemeClr val="dk1"/>
                </a:solidFill>
                <a:latin typeface="Calibri"/>
                <a:ea typeface="Calibri"/>
                <a:cs typeface="Calibri"/>
                <a:sym typeface="Calibri"/>
              </a:defRPr>
            </a:lvl6pPr>
            <a:lvl7pPr marL="0" marR="0" lvl="6" indent="0" algn="l" rtl="0">
              <a:spcBef>
                <a:spcPts val="0"/>
              </a:spcBef>
              <a:buNone/>
              <a:defRPr sz="2200">
                <a:solidFill>
                  <a:schemeClr val="dk1"/>
                </a:solidFill>
                <a:latin typeface="Calibri"/>
                <a:ea typeface="Calibri"/>
                <a:cs typeface="Calibri"/>
                <a:sym typeface="Calibri"/>
              </a:defRPr>
            </a:lvl7pPr>
            <a:lvl8pPr marL="0" marR="0" lvl="7" indent="0" algn="l" rtl="0">
              <a:spcBef>
                <a:spcPts val="0"/>
              </a:spcBef>
              <a:buNone/>
              <a:defRPr sz="2200">
                <a:solidFill>
                  <a:schemeClr val="dk1"/>
                </a:solidFill>
                <a:latin typeface="Calibri"/>
                <a:ea typeface="Calibri"/>
                <a:cs typeface="Calibri"/>
                <a:sym typeface="Calibri"/>
              </a:defRPr>
            </a:lvl8pPr>
            <a:lvl9pPr marL="0" marR="0" lvl="8" indent="0" algn="l" rtl="0">
              <a:spcBef>
                <a:spcPts val="0"/>
              </a:spcBef>
              <a:buNone/>
              <a:defRPr sz="22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626707" y="944321"/>
            <a:ext cx="9072000" cy="1290000"/>
          </a:xfrm>
          <a:prstGeom prst="rect">
            <a:avLst/>
          </a:prstGeom>
          <a:noFill/>
          <a:ln>
            <a:noFill/>
          </a:ln>
        </p:spPr>
        <p:txBody>
          <a:bodyPr spcFirstLastPara="1" wrap="square" lIns="113050" tIns="56500" rIns="113050" bIns="56500" anchor="t" anchorCtr="0">
            <a:noAutofit/>
          </a:bodyPr>
          <a:lstStyle>
            <a:lvl1pPr marR="0" lvl="0" algn="ctr" rtl="0">
              <a:spcBef>
                <a:spcPts val="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lvl="1">
              <a:spcBef>
                <a:spcPts val="0"/>
              </a:spcBef>
              <a:spcAft>
                <a:spcPts val="0"/>
              </a:spcAft>
              <a:buSzPts val="1700"/>
              <a:buNone/>
              <a:defRPr sz="2200"/>
            </a:lvl2pPr>
            <a:lvl3pPr lvl="2">
              <a:spcBef>
                <a:spcPts val="0"/>
              </a:spcBef>
              <a:spcAft>
                <a:spcPts val="0"/>
              </a:spcAft>
              <a:buSzPts val="1700"/>
              <a:buNone/>
              <a:defRPr sz="2200"/>
            </a:lvl3pPr>
            <a:lvl4pPr lvl="3">
              <a:spcBef>
                <a:spcPts val="0"/>
              </a:spcBef>
              <a:spcAft>
                <a:spcPts val="0"/>
              </a:spcAft>
              <a:buSzPts val="1700"/>
              <a:buNone/>
              <a:defRPr sz="2200"/>
            </a:lvl4pPr>
            <a:lvl5pPr lvl="4">
              <a:spcBef>
                <a:spcPts val="0"/>
              </a:spcBef>
              <a:spcAft>
                <a:spcPts val="0"/>
              </a:spcAft>
              <a:buSzPts val="1700"/>
              <a:buNone/>
              <a:defRPr sz="2200"/>
            </a:lvl5pPr>
            <a:lvl6pPr lvl="5">
              <a:spcBef>
                <a:spcPts val="0"/>
              </a:spcBef>
              <a:spcAft>
                <a:spcPts val="0"/>
              </a:spcAft>
              <a:buSzPts val="1700"/>
              <a:buNone/>
              <a:defRPr sz="2200"/>
            </a:lvl6pPr>
            <a:lvl7pPr lvl="6">
              <a:spcBef>
                <a:spcPts val="0"/>
              </a:spcBef>
              <a:spcAft>
                <a:spcPts val="0"/>
              </a:spcAft>
              <a:buSzPts val="1700"/>
              <a:buNone/>
              <a:defRPr sz="2200"/>
            </a:lvl7pPr>
            <a:lvl8pPr lvl="7">
              <a:spcBef>
                <a:spcPts val="0"/>
              </a:spcBef>
              <a:spcAft>
                <a:spcPts val="0"/>
              </a:spcAft>
              <a:buSzPts val="1700"/>
              <a:buNone/>
              <a:defRPr sz="2200"/>
            </a:lvl8pPr>
            <a:lvl9pPr lvl="8">
              <a:spcBef>
                <a:spcPts val="0"/>
              </a:spcBef>
              <a:spcAft>
                <a:spcPts val="0"/>
              </a:spcAft>
              <a:buSzPts val="1700"/>
              <a:buNone/>
              <a:defRPr sz="2200"/>
            </a:lvl9pPr>
          </a:lstStyle>
          <a:p>
            <a:endParaRPr/>
          </a:p>
        </p:txBody>
      </p:sp>
      <p:sp>
        <p:nvSpPr>
          <p:cNvPr id="30" name="Google Shape;30;p7"/>
          <p:cNvSpPr txBox="1">
            <a:spLocks noGrp="1"/>
          </p:cNvSpPr>
          <p:nvPr>
            <p:ph type="body" idx="1"/>
          </p:nvPr>
        </p:nvSpPr>
        <p:spPr>
          <a:xfrm>
            <a:off x="504000" y="1806001"/>
            <a:ext cx="4452000" cy="5108100"/>
          </a:xfrm>
          <a:prstGeom prst="rect">
            <a:avLst/>
          </a:prstGeom>
          <a:noFill/>
          <a:ln>
            <a:noFill/>
          </a:ln>
        </p:spPr>
        <p:txBody>
          <a:bodyPr spcFirstLastPara="1" wrap="square" lIns="113050" tIns="56500" rIns="113050" bIns="56500" anchor="t" anchorCtr="0">
            <a:noAutofit/>
          </a:bodyPr>
          <a:lstStyle>
            <a:lvl1pPr marL="457200" marR="0" lvl="0" indent="-450850" algn="l" rtl="0">
              <a:spcBef>
                <a:spcPts val="700"/>
              </a:spcBef>
              <a:spcAft>
                <a:spcPts val="0"/>
              </a:spcAft>
              <a:buClr>
                <a:schemeClr val="dk1"/>
              </a:buClr>
              <a:buSzPts val="3500"/>
              <a:buFont typeface="Arial"/>
              <a:buChar char="•"/>
              <a:defRPr sz="3500" b="0" i="0" u="none" strike="noStrike" cap="none">
                <a:solidFill>
                  <a:schemeClr val="dk1"/>
                </a:solidFill>
                <a:latin typeface="Calibri"/>
                <a:ea typeface="Calibri"/>
                <a:cs typeface="Calibri"/>
                <a:sym typeface="Calibri"/>
              </a:defRPr>
            </a:lvl1pPr>
            <a:lvl2pPr marL="914400" marR="0" lvl="1" indent="-419100" algn="l" rtl="0">
              <a:spcBef>
                <a:spcPts val="600"/>
              </a:spcBef>
              <a:spcAft>
                <a:spcPts val="0"/>
              </a:spcAft>
              <a:buClr>
                <a:schemeClr val="dk1"/>
              </a:buClr>
              <a:buSzPts val="3000"/>
              <a:buFont typeface="Arial"/>
              <a:buChar char="–"/>
              <a:defRPr sz="3000" b="0" i="0" u="none" strike="noStrike" cap="none">
                <a:solidFill>
                  <a:schemeClr val="dk1"/>
                </a:solidFill>
                <a:latin typeface="Calibri"/>
                <a:ea typeface="Calibri"/>
                <a:cs typeface="Calibri"/>
                <a:sym typeface="Calibri"/>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3pPr>
            <a:lvl4pPr marL="1828800" marR="0" lvl="3" indent="-368300" algn="l" rtl="0">
              <a:spcBef>
                <a:spcPts val="40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4pPr>
            <a:lvl5pPr marL="2286000" marR="0" lvl="4" indent="-368300" algn="l" rtl="0">
              <a:spcBef>
                <a:spcPts val="40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5pPr>
            <a:lvl6pPr marL="2743200" marR="0" lvl="5" indent="-368300" algn="l" rtl="0">
              <a:spcBef>
                <a:spcPts val="40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6pPr>
            <a:lvl7pPr marL="3200400" marR="0" lvl="6" indent="-368300" algn="l" rtl="0">
              <a:spcBef>
                <a:spcPts val="40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7pPr>
            <a:lvl8pPr marL="3657600" marR="0" lvl="7" indent="-368300" algn="l" rtl="0">
              <a:spcBef>
                <a:spcPts val="40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8pPr>
            <a:lvl9pPr marL="4114800" marR="0" lvl="8" indent="-368300" algn="l" rtl="0">
              <a:spcBef>
                <a:spcPts val="40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9pPr>
          </a:lstStyle>
          <a:p>
            <a:endParaRPr/>
          </a:p>
        </p:txBody>
      </p:sp>
      <p:sp>
        <p:nvSpPr>
          <p:cNvPr id="31" name="Google Shape;31;p7"/>
          <p:cNvSpPr txBox="1">
            <a:spLocks noGrp="1"/>
          </p:cNvSpPr>
          <p:nvPr>
            <p:ph type="body" idx="2"/>
          </p:nvPr>
        </p:nvSpPr>
        <p:spPr>
          <a:xfrm>
            <a:off x="5124000" y="1806001"/>
            <a:ext cx="4452000" cy="5108100"/>
          </a:xfrm>
          <a:prstGeom prst="rect">
            <a:avLst/>
          </a:prstGeom>
          <a:noFill/>
          <a:ln>
            <a:noFill/>
          </a:ln>
        </p:spPr>
        <p:txBody>
          <a:bodyPr spcFirstLastPara="1" wrap="square" lIns="113050" tIns="56500" rIns="113050" bIns="56500" anchor="t" anchorCtr="0">
            <a:noAutofit/>
          </a:bodyPr>
          <a:lstStyle>
            <a:lvl1pPr marL="457200" marR="0" lvl="0" indent="-450850" algn="l" rtl="0">
              <a:spcBef>
                <a:spcPts val="700"/>
              </a:spcBef>
              <a:spcAft>
                <a:spcPts val="0"/>
              </a:spcAft>
              <a:buClr>
                <a:schemeClr val="dk1"/>
              </a:buClr>
              <a:buSzPts val="3500"/>
              <a:buFont typeface="Arial"/>
              <a:buChar char="•"/>
              <a:defRPr sz="3500" b="0" i="0" u="none" strike="noStrike" cap="none">
                <a:solidFill>
                  <a:schemeClr val="dk1"/>
                </a:solidFill>
                <a:latin typeface="Calibri"/>
                <a:ea typeface="Calibri"/>
                <a:cs typeface="Calibri"/>
                <a:sym typeface="Calibri"/>
              </a:defRPr>
            </a:lvl1pPr>
            <a:lvl2pPr marL="914400" marR="0" lvl="1" indent="-419100" algn="l" rtl="0">
              <a:spcBef>
                <a:spcPts val="600"/>
              </a:spcBef>
              <a:spcAft>
                <a:spcPts val="0"/>
              </a:spcAft>
              <a:buClr>
                <a:schemeClr val="dk1"/>
              </a:buClr>
              <a:buSzPts val="3000"/>
              <a:buFont typeface="Arial"/>
              <a:buChar char="–"/>
              <a:defRPr sz="3000" b="0" i="0" u="none" strike="noStrike" cap="none">
                <a:solidFill>
                  <a:schemeClr val="dk1"/>
                </a:solidFill>
                <a:latin typeface="Calibri"/>
                <a:ea typeface="Calibri"/>
                <a:cs typeface="Calibri"/>
                <a:sym typeface="Calibri"/>
              </a:defRPr>
            </a:lvl2pPr>
            <a:lvl3pPr marL="1371600" marR="0" lvl="2"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3pPr>
            <a:lvl4pPr marL="1828800" marR="0" lvl="3" indent="-368300" algn="l" rtl="0">
              <a:spcBef>
                <a:spcPts val="40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4pPr>
            <a:lvl5pPr marL="2286000" marR="0" lvl="4" indent="-368300" algn="l" rtl="0">
              <a:spcBef>
                <a:spcPts val="40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5pPr>
            <a:lvl6pPr marL="2743200" marR="0" lvl="5" indent="-368300" algn="l" rtl="0">
              <a:spcBef>
                <a:spcPts val="40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6pPr>
            <a:lvl7pPr marL="3200400" marR="0" lvl="6" indent="-368300" algn="l" rtl="0">
              <a:spcBef>
                <a:spcPts val="40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7pPr>
            <a:lvl8pPr marL="3657600" marR="0" lvl="7" indent="-368300" algn="l" rtl="0">
              <a:spcBef>
                <a:spcPts val="40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8pPr>
            <a:lvl9pPr marL="4114800" marR="0" lvl="8" indent="-368300" algn="l" rtl="0">
              <a:spcBef>
                <a:spcPts val="40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9pPr>
          </a:lstStyle>
          <a:p>
            <a:endParaRPr/>
          </a:p>
        </p:txBody>
      </p:sp>
      <p:sp>
        <p:nvSpPr>
          <p:cNvPr id="32" name="Google Shape;32;p7"/>
          <p:cNvSpPr txBox="1">
            <a:spLocks noGrp="1"/>
          </p:cNvSpPr>
          <p:nvPr>
            <p:ph type="dt" idx="10"/>
          </p:nvPr>
        </p:nvSpPr>
        <p:spPr>
          <a:xfrm>
            <a:off x="504000" y="7173834"/>
            <a:ext cx="235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33" name="Google Shape;33;p7"/>
          <p:cNvSpPr txBox="1">
            <a:spLocks noGrp="1"/>
          </p:cNvSpPr>
          <p:nvPr>
            <p:ph type="ftr" idx="11"/>
          </p:nvPr>
        </p:nvSpPr>
        <p:spPr>
          <a:xfrm>
            <a:off x="3444000" y="7173834"/>
            <a:ext cx="319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34" name="Google Shape;34;p7"/>
          <p:cNvSpPr txBox="1">
            <a:spLocks noGrp="1"/>
          </p:cNvSpPr>
          <p:nvPr>
            <p:ph type="sldNum" idx="12"/>
          </p:nvPr>
        </p:nvSpPr>
        <p:spPr>
          <a:xfrm>
            <a:off x="7224000" y="7173834"/>
            <a:ext cx="2352000" cy="412200"/>
          </a:xfrm>
          <a:prstGeom prst="rect">
            <a:avLst/>
          </a:prstGeom>
          <a:noFill/>
          <a:ln>
            <a:noFill/>
          </a:ln>
        </p:spPr>
        <p:txBody>
          <a:bodyPr spcFirstLastPara="1" wrap="square" lIns="113050" tIns="56500" rIns="113050" bIns="56500" anchor="t" anchorCtr="0">
            <a:noAutofit/>
          </a:bodyPr>
          <a:lstStyle>
            <a:lvl1pPr marL="0" marR="0" lvl="0" indent="0" algn="l" rtl="0">
              <a:spcBef>
                <a:spcPts val="0"/>
              </a:spcBef>
              <a:buNone/>
              <a:defRPr sz="2200">
                <a:solidFill>
                  <a:schemeClr val="dk1"/>
                </a:solidFill>
                <a:latin typeface="Calibri"/>
                <a:ea typeface="Calibri"/>
                <a:cs typeface="Calibri"/>
                <a:sym typeface="Calibri"/>
              </a:defRPr>
            </a:lvl1pPr>
            <a:lvl2pPr marL="0" marR="0" lvl="1" indent="0" algn="l" rtl="0">
              <a:spcBef>
                <a:spcPts val="0"/>
              </a:spcBef>
              <a:buNone/>
              <a:defRPr sz="2200">
                <a:solidFill>
                  <a:schemeClr val="dk1"/>
                </a:solidFill>
                <a:latin typeface="Calibri"/>
                <a:ea typeface="Calibri"/>
                <a:cs typeface="Calibri"/>
                <a:sym typeface="Calibri"/>
              </a:defRPr>
            </a:lvl2pPr>
            <a:lvl3pPr marL="0" marR="0" lvl="2" indent="0" algn="l" rtl="0">
              <a:spcBef>
                <a:spcPts val="0"/>
              </a:spcBef>
              <a:buNone/>
              <a:defRPr sz="2200">
                <a:solidFill>
                  <a:schemeClr val="dk1"/>
                </a:solidFill>
                <a:latin typeface="Calibri"/>
                <a:ea typeface="Calibri"/>
                <a:cs typeface="Calibri"/>
                <a:sym typeface="Calibri"/>
              </a:defRPr>
            </a:lvl3pPr>
            <a:lvl4pPr marL="0" marR="0" lvl="3" indent="0" algn="l" rtl="0">
              <a:spcBef>
                <a:spcPts val="0"/>
              </a:spcBef>
              <a:buNone/>
              <a:defRPr sz="2200">
                <a:solidFill>
                  <a:schemeClr val="dk1"/>
                </a:solidFill>
                <a:latin typeface="Calibri"/>
                <a:ea typeface="Calibri"/>
                <a:cs typeface="Calibri"/>
                <a:sym typeface="Calibri"/>
              </a:defRPr>
            </a:lvl4pPr>
            <a:lvl5pPr marL="0" marR="0" lvl="4" indent="0" algn="l" rtl="0">
              <a:spcBef>
                <a:spcPts val="0"/>
              </a:spcBef>
              <a:buNone/>
              <a:defRPr sz="2200">
                <a:solidFill>
                  <a:schemeClr val="dk1"/>
                </a:solidFill>
                <a:latin typeface="Calibri"/>
                <a:ea typeface="Calibri"/>
                <a:cs typeface="Calibri"/>
                <a:sym typeface="Calibri"/>
              </a:defRPr>
            </a:lvl5pPr>
            <a:lvl6pPr marL="0" marR="0" lvl="5" indent="0" algn="l" rtl="0">
              <a:spcBef>
                <a:spcPts val="0"/>
              </a:spcBef>
              <a:buNone/>
              <a:defRPr sz="2200">
                <a:solidFill>
                  <a:schemeClr val="dk1"/>
                </a:solidFill>
                <a:latin typeface="Calibri"/>
                <a:ea typeface="Calibri"/>
                <a:cs typeface="Calibri"/>
                <a:sym typeface="Calibri"/>
              </a:defRPr>
            </a:lvl6pPr>
            <a:lvl7pPr marL="0" marR="0" lvl="6" indent="0" algn="l" rtl="0">
              <a:spcBef>
                <a:spcPts val="0"/>
              </a:spcBef>
              <a:buNone/>
              <a:defRPr sz="2200">
                <a:solidFill>
                  <a:schemeClr val="dk1"/>
                </a:solidFill>
                <a:latin typeface="Calibri"/>
                <a:ea typeface="Calibri"/>
                <a:cs typeface="Calibri"/>
                <a:sym typeface="Calibri"/>
              </a:defRPr>
            </a:lvl7pPr>
            <a:lvl8pPr marL="0" marR="0" lvl="7" indent="0" algn="l" rtl="0">
              <a:spcBef>
                <a:spcPts val="0"/>
              </a:spcBef>
              <a:buNone/>
              <a:defRPr sz="2200">
                <a:solidFill>
                  <a:schemeClr val="dk1"/>
                </a:solidFill>
                <a:latin typeface="Calibri"/>
                <a:ea typeface="Calibri"/>
                <a:cs typeface="Calibri"/>
                <a:sym typeface="Calibri"/>
              </a:defRPr>
            </a:lvl8pPr>
            <a:lvl9pPr marL="0" marR="0" lvl="8" indent="0" algn="l" rtl="0">
              <a:spcBef>
                <a:spcPts val="0"/>
              </a:spcBef>
              <a:buNone/>
              <a:defRPr sz="22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1626707" y="944321"/>
            <a:ext cx="9072000" cy="1290000"/>
          </a:xfrm>
          <a:prstGeom prst="rect">
            <a:avLst/>
          </a:prstGeom>
          <a:noFill/>
          <a:ln>
            <a:noFill/>
          </a:ln>
        </p:spPr>
        <p:txBody>
          <a:bodyPr spcFirstLastPara="1" wrap="square" lIns="113050" tIns="56500" rIns="113050" bIns="56500" anchor="t" anchorCtr="0">
            <a:noAutofit/>
          </a:bodyPr>
          <a:lstStyle>
            <a:lvl1pPr marR="0" lvl="0" algn="ctr" rtl="0">
              <a:spcBef>
                <a:spcPts val="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lvl="1">
              <a:spcBef>
                <a:spcPts val="0"/>
              </a:spcBef>
              <a:spcAft>
                <a:spcPts val="0"/>
              </a:spcAft>
              <a:buSzPts val="1700"/>
              <a:buNone/>
              <a:defRPr sz="2200"/>
            </a:lvl2pPr>
            <a:lvl3pPr lvl="2">
              <a:spcBef>
                <a:spcPts val="0"/>
              </a:spcBef>
              <a:spcAft>
                <a:spcPts val="0"/>
              </a:spcAft>
              <a:buSzPts val="1700"/>
              <a:buNone/>
              <a:defRPr sz="2200"/>
            </a:lvl3pPr>
            <a:lvl4pPr lvl="3">
              <a:spcBef>
                <a:spcPts val="0"/>
              </a:spcBef>
              <a:spcAft>
                <a:spcPts val="0"/>
              </a:spcAft>
              <a:buSzPts val="1700"/>
              <a:buNone/>
              <a:defRPr sz="2200"/>
            </a:lvl4pPr>
            <a:lvl5pPr lvl="4">
              <a:spcBef>
                <a:spcPts val="0"/>
              </a:spcBef>
              <a:spcAft>
                <a:spcPts val="0"/>
              </a:spcAft>
              <a:buSzPts val="1700"/>
              <a:buNone/>
              <a:defRPr sz="2200"/>
            </a:lvl5pPr>
            <a:lvl6pPr lvl="5">
              <a:spcBef>
                <a:spcPts val="0"/>
              </a:spcBef>
              <a:spcAft>
                <a:spcPts val="0"/>
              </a:spcAft>
              <a:buSzPts val="1700"/>
              <a:buNone/>
              <a:defRPr sz="2200"/>
            </a:lvl6pPr>
            <a:lvl7pPr lvl="6">
              <a:spcBef>
                <a:spcPts val="0"/>
              </a:spcBef>
              <a:spcAft>
                <a:spcPts val="0"/>
              </a:spcAft>
              <a:buSzPts val="1700"/>
              <a:buNone/>
              <a:defRPr sz="2200"/>
            </a:lvl7pPr>
            <a:lvl8pPr lvl="7">
              <a:spcBef>
                <a:spcPts val="0"/>
              </a:spcBef>
              <a:spcAft>
                <a:spcPts val="0"/>
              </a:spcAft>
              <a:buSzPts val="1700"/>
              <a:buNone/>
              <a:defRPr sz="2200"/>
            </a:lvl8pPr>
            <a:lvl9pPr lvl="8">
              <a:spcBef>
                <a:spcPts val="0"/>
              </a:spcBef>
              <a:spcAft>
                <a:spcPts val="0"/>
              </a:spcAft>
              <a:buSzPts val="1700"/>
              <a:buNone/>
              <a:defRPr sz="2200"/>
            </a:lvl9pPr>
          </a:lstStyle>
          <a:p>
            <a:endParaRPr/>
          </a:p>
        </p:txBody>
      </p:sp>
      <p:sp>
        <p:nvSpPr>
          <p:cNvPr id="37" name="Google Shape;37;p8"/>
          <p:cNvSpPr txBox="1">
            <a:spLocks noGrp="1"/>
          </p:cNvSpPr>
          <p:nvPr>
            <p:ph type="body" idx="1"/>
          </p:nvPr>
        </p:nvSpPr>
        <p:spPr>
          <a:xfrm>
            <a:off x="504000" y="1732543"/>
            <a:ext cx="4453800" cy="722100"/>
          </a:xfrm>
          <a:prstGeom prst="rect">
            <a:avLst/>
          </a:prstGeom>
          <a:noFill/>
          <a:ln>
            <a:noFill/>
          </a:ln>
        </p:spPr>
        <p:txBody>
          <a:bodyPr spcFirstLastPara="1" wrap="square" lIns="113050" tIns="56500" rIns="113050" bIns="56500" anchor="b" anchorCtr="0">
            <a:noAutofit/>
          </a:bodyPr>
          <a:lstStyle>
            <a:lvl1pPr marL="457200" marR="0" lvl="0" indent="-228600" algn="l" rtl="0">
              <a:spcBef>
                <a:spcPts val="600"/>
              </a:spcBef>
              <a:spcAft>
                <a:spcPts val="0"/>
              </a:spcAft>
              <a:buClr>
                <a:schemeClr val="dk1"/>
              </a:buClr>
              <a:buSzPts val="3000"/>
              <a:buFont typeface="Arial"/>
              <a:buNone/>
              <a:defRPr sz="3000" b="1" i="0" u="none" strike="noStrike" cap="none">
                <a:solidFill>
                  <a:schemeClr val="dk1"/>
                </a:solidFill>
                <a:latin typeface="Calibri"/>
                <a:ea typeface="Calibri"/>
                <a:cs typeface="Calibri"/>
                <a:sym typeface="Calibri"/>
              </a:defRPr>
            </a:lvl1pPr>
            <a:lvl2pPr marL="914400" marR="0" lvl="1" indent="-228600" algn="l" rtl="0">
              <a:spcBef>
                <a:spcPts val="500"/>
              </a:spcBef>
              <a:spcAft>
                <a:spcPts val="0"/>
              </a:spcAft>
              <a:buClr>
                <a:schemeClr val="dk1"/>
              </a:buClr>
              <a:buSzPts val="2500"/>
              <a:buFont typeface="Arial"/>
              <a:buNone/>
              <a:defRPr sz="2500" b="1" i="0" u="none" strike="noStrike" cap="none">
                <a:solidFill>
                  <a:schemeClr val="dk1"/>
                </a:solidFill>
                <a:latin typeface="Calibri"/>
                <a:ea typeface="Calibri"/>
                <a:cs typeface="Calibri"/>
                <a:sym typeface="Calibri"/>
              </a:defRPr>
            </a:lvl2pPr>
            <a:lvl3pPr marL="1371600" marR="0" lvl="2" indent="-228600" algn="l" rtl="0">
              <a:spcBef>
                <a:spcPts val="400"/>
              </a:spcBef>
              <a:spcAft>
                <a:spcPts val="0"/>
              </a:spcAft>
              <a:buClr>
                <a:schemeClr val="dk1"/>
              </a:buClr>
              <a:buSzPts val="2200"/>
              <a:buFont typeface="Arial"/>
              <a:buNone/>
              <a:defRPr sz="2200" b="1" i="0" u="none" strike="noStrike" cap="none">
                <a:solidFill>
                  <a:schemeClr val="dk1"/>
                </a:solidFill>
                <a:latin typeface="Calibri"/>
                <a:ea typeface="Calibri"/>
                <a:cs typeface="Calibri"/>
                <a:sym typeface="Calibri"/>
              </a:defRPr>
            </a:lvl3pPr>
            <a:lvl4pPr marL="1828800" marR="0" lvl="3"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4pPr>
            <a:lvl5pPr marL="2286000" marR="0" lvl="4"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5pPr>
            <a:lvl6pPr marL="2743200" marR="0" lvl="5"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6pPr>
            <a:lvl7pPr marL="3200400" marR="0" lvl="6"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7pPr>
            <a:lvl8pPr marL="3657600" marR="0" lvl="7"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8pPr>
            <a:lvl9pPr marL="4114800" marR="0" lvl="8"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9pPr>
          </a:lstStyle>
          <a:p>
            <a:endParaRPr/>
          </a:p>
        </p:txBody>
      </p:sp>
      <p:sp>
        <p:nvSpPr>
          <p:cNvPr id="38" name="Google Shape;38;p8"/>
          <p:cNvSpPr txBox="1">
            <a:spLocks noGrp="1"/>
          </p:cNvSpPr>
          <p:nvPr>
            <p:ph type="body" idx="2"/>
          </p:nvPr>
        </p:nvSpPr>
        <p:spPr>
          <a:xfrm>
            <a:off x="504000" y="2454583"/>
            <a:ext cx="4453800" cy="4459500"/>
          </a:xfrm>
          <a:prstGeom prst="rect">
            <a:avLst/>
          </a:prstGeom>
          <a:noFill/>
          <a:ln>
            <a:noFill/>
          </a:ln>
        </p:spPr>
        <p:txBody>
          <a:bodyPr spcFirstLastPara="1" wrap="square" lIns="113050" tIns="56500" rIns="113050" bIns="56500" anchor="t" anchorCtr="0">
            <a:noAutofit/>
          </a:bodyPr>
          <a:lstStyle>
            <a:lvl1pPr marL="457200" marR="0" lvl="0" indent="-419100" algn="l" rtl="0">
              <a:spcBef>
                <a:spcPts val="600"/>
              </a:spcBef>
              <a:spcAft>
                <a:spcPts val="0"/>
              </a:spcAft>
              <a:buClr>
                <a:schemeClr val="dk1"/>
              </a:buClr>
              <a:buSzPts val="3000"/>
              <a:buFont typeface="Arial"/>
              <a:buChar char="•"/>
              <a:defRPr sz="3000" b="0" i="0" u="none" strike="noStrike" cap="none">
                <a:solidFill>
                  <a:schemeClr val="dk1"/>
                </a:solidFill>
                <a:latin typeface="Calibri"/>
                <a:ea typeface="Calibri"/>
                <a:cs typeface="Calibri"/>
                <a:sym typeface="Calibri"/>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2pPr>
            <a:lvl3pPr marL="1371600" marR="0" lvl="2" indent="-368300" algn="l" rtl="0">
              <a:spcBef>
                <a:spcPts val="40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9" name="Google Shape;39;p8"/>
          <p:cNvSpPr txBox="1">
            <a:spLocks noGrp="1"/>
          </p:cNvSpPr>
          <p:nvPr>
            <p:ph type="body" idx="3"/>
          </p:nvPr>
        </p:nvSpPr>
        <p:spPr>
          <a:xfrm>
            <a:off x="5120501" y="1732543"/>
            <a:ext cx="4455600" cy="722100"/>
          </a:xfrm>
          <a:prstGeom prst="rect">
            <a:avLst/>
          </a:prstGeom>
          <a:noFill/>
          <a:ln>
            <a:noFill/>
          </a:ln>
        </p:spPr>
        <p:txBody>
          <a:bodyPr spcFirstLastPara="1" wrap="square" lIns="113050" tIns="56500" rIns="113050" bIns="56500" anchor="b" anchorCtr="0">
            <a:noAutofit/>
          </a:bodyPr>
          <a:lstStyle>
            <a:lvl1pPr marL="457200" marR="0" lvl="0" indent="-228600" algn="l" rtl="0">
              <a:spcBef>
                <a:spcPts val="600"/>
              </a:spcBef>
              <a:spcAft>
                <a:spcPts val="0"/>
              </a:spcAft>
              <a:buClr>
                <a:schemeClr val="dk1"/>
              </a:buClr>
              <a:buSzPts val="3000"/>
              <a:buFont typeface="Arial"/>
              <a:buNone/>
              <a:defRPr sz="3000" b="1" i="0" u="none" strike="noStrike" cap="none">
                <a:solidFill>
                  <a:schemeClr val="dk1"/>
                </a:solidFill>
                <a:latin typeface="Calibri"/>
                <a:ea typeface="Calibri"/>
                <a:cs typeface="Calibri"/>
                <a:sym typeface="Calibri"/>
              </a:defRPr>
            </a:lvl1pPr>
            <a:lvl2pPr marL="914400" marR="0" lvl="1" indent="-228600" algn="l" rtl="0">
              <a:spcBef>
                <a:spcPts val="500"/>
              </a:spcBef>
              <a:spcAft>
                <a:spcPts val="0"/>
              </a:spcAft>
              <a:buClr>
                <a:schemeClr val="dk1"/>
              </a:buClr>
              <a:buSzPts val="2500"/>
              <a:buFont typeface="Arial"/>
              <a:buNone/>
              <a:defRPr sz="2500" b="1" i="0" u="none" strike="noStrike" cap="none">
                <a:solidFill>
                  <a:schemeClr val="dk1"/>
                </a:solidFill>
                <a:latin typeface="Calibri"/>
                <a:ea typeface="Calibri"/>
                <a:cs typeface="Calibri"/>
                <a:sym typeface="Calibri"/>
              </a:defRPr>
            </a:lvl2pPr>
            <a:lvl3pPr marL="1371600" marR="0" lvl="2" indent="-228600" algn="l" rtl="0">
              <a:spcBef>
                <a:spcPts val="400"/>
              </a:spcBef>
              <a:spcAft>
                <a:spcPts val="0"/>
              </a:spcAft>
              <a:buClr>
                <a:schemeClr val="dk1"/>
              </a:buClr>
              <a:buSzPts val="2200"/>
              <a:buFont typeface="Arial"/>
              <a:buNone/>
              <a:defRPr sz="2200" b="1" i="0" u="none" strike="noStrike" cap="none">
                <a:solidFill>
                  <a:schemeClr val="dk1"/>
                </a:solidFill>
                <a:latin typeface="Calibri"/>
                <a:ea typeface="Calibri"/>
                <a:cs typeface="Calibri"/>
                <a:sym typeface="Calibri"/>
              </a:defRPr>
            </a:lvl3pPr>
            <a:lvl4pPr marL="1828800" marR="0" lvl="3"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4pPr>
            <a:lvl5pPr marL="2286000" marR="0" lvl="4"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5pPr>
            <a:lvl6pPr marL="2743200" marR="0" lvl="5"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6pPr>
            <a:lvl7pPr marL="3200400" marR="0" lvl="6"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7pPr>
            <a:lvl8pPr marL="3657600" marR="0" lvl="7"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8pPr>
            <a:lvl9pPr marL="4114800" marR="0" lvl="8"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9pPr>
          </a:lstStyle>
          <a:p>
            <a:endParaRPr/>
          </a:p>
        </p:txBody>
      </p:sp>
      <p:sp>
        <p:nvSpPr>
          <p:cNvPr id="40" name="Google Shape;40;p8"/>
          <p:cNvSpPr txBox="1">
            <a:spLocks noGrp="1"/>
          </p:cNvSpPr>
          <p:nvPr>
            <p:ph type="body" idx="4"/>
          </p:nvPr>
        </p:nvSpPr>
        <p:spPr>
          <a:xfrm>
            <a:off x="5120501" y="2454583"/>
            <a:ext cx="4455600" cy="4459500"/>
          </a:xfrm>
          <a:prstGeom prst="rect">
            <a:avLst/>
          </a:prstGeom>
          <a:noFill/>
          <a:ln>
            <a:noFill/>
          </a:ln>
        </p:spPr>
        <p:txBody>
          <a:bodyPr spcFirstLastPara="1" wrap="square" lIns="113050" tIns="56500" rIns="113050" bIns="56500" anchor="t" anchorCtr="0">
            <a:noAutofit/>
          </a:bodyPr>
          <a:lstStyle>
            <a:lvl1pPr marL="457200" marR="0" lvl="0" indent="-419100" algn="l" rtl="0">
              <a:spcBef>
                <a:spcPts val="600"/>
              </a:spcBef>
              <a:spcAft>
                <a:spcPts val="0"/>
              </a:spcAft>
              <a:buClr>
                <a:schemeClr val="dk1"/>
              </a:buClr>
              <a:buSzPts val="3000"/>
              <a:buFont typeface="Arial"/>
              <a:buChar char="•"/>
              <a:defRPr sz="3000" b="0" i="0" u="none" strike="noStrike" cap="none">
                <a:solidFill>
                  <a:schemeClr val="dk1"/>
                </a:solidFill>
                <a:latin typeface="Calibri"/>
                <a:ea typeface="Calibri"/>
                <a:cs typeface="Calibri"/>
                <a:sym typeface="Calibri"/>
              </a:defRPr>
            </a:lvl1pPr>
            <a:lvl2pPr marL="914400" marR="0" lvl="1"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2pPr>
            <a:lvl3pPr marL="1371600" marR="0" lvl="2" indent="-368300" algn="l" rtl="0">
              <a:spcBef>
                <a:spcPts val="400"/>
              </a:spcBef>
              <a:spcAft>
                <a:spcPts val="0"/>
              </a:spcAft>
              <a:buClr>
                <a:schemeClr val="dk1"/>
              </a:buClr>
              <a:buSzPts val="2200"/>
              <a:buFont typeface="Arial"/>
              <a:buChar char="•"/>
              <a:defRPr sz="22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1" name="Google Shape;41;p8"/>
          <p:cNvSpPr txBox="1">
            <a:spLocks noGrp="1"/>
          </p:cNvSpPr>
          <p:nvPr>
            <p:ph type="dt" idx="10"/>
          </p:nvPr>
        </p:nvSpPr>
        <p:spPr>
          <a:xfrm>
            <a:off x="504000" y="7173834"/>
            <a:ext cx="235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42" name="Google Shape;42;p8"/>
          <p:cNvSpPr txBox="1">
            <a:spLocks noGrp="1"/>
          </p:cNvSpPr>
          <p:nvPr>
            <p:ph type="ftr" idx="11"/>
          </p:nvPr>
        </p:nvSpPr>
        <p:spPr>
          <a:xfrm>
            <a:off x="3444000" y="7173834"/>
            <a:ext cx="319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43" name="Google Shape;43;p8"/>
          <p:cNvSpPr txBox="1">
            <a:spLocks noGrp="1"/>
          </p:cNvSpPr>
          <p:nvPr>
            <p:ph type="sldNum" idx="12"/>
          </p:nvPr>
        </p:nvSpPr>
        <p:spPr>
          <a:xfrm>
            <a:off x="7224000" y="7173834"/>
            <a:ext cx="2352000" cy="412200"/>
          </a:xfrm>
          <a:prstGeom prst="rect">
            <a:avLst/>
          </a:prstGeom>
          <a:noFill/>
          <a:ln>
            <a:noFill/>
          </a:ln>
        </p:spPr>
        <p:txBody>
          <a:bodyPr spcFirstLastPara="1" wrap="square" lIns="113050" tIns="56500" rIns="113050" bIns="56500" anchor="t" anchorCtr="0">
            <a:noAutofit/>
          </a:bodyPr>
          <a:lstStyle>
            <a:lvl1pPr marL="0" marR="0" lvl="0" indent="0" algn="l" rtl="0">
              <a:spcBef>
                <a:spcPts val="0"/>
              </a:spcBef>
              <a:buNone/>
              <a:defRPr sz="2200">
                <a:solidFill>
                  <a:schemeClr val="dk1"/>
                </a:solidFill>
                <a:latin typeface="Calibri"/>
                <a:ea typeface="Calibri"/>
                <a:cs typeface="Calibri"/>
                <a:sym typeface="Calibri"/>
              </a:defRPr>
            </a:lvl1pPr>
            <a:lvl2pPr marL="0" marR="0" lvl="1" indent="0" algn="l" rtl="0">
              <a:spcBef>
                <a:spcPts val="0"/>
              </a:spcBef>
              <a:buNone/>
              <a:defRPr sz="2200">
                <a:solidFill>
                  <a:schemeClr val="dk1"/>
                </a:solidFill>
                <a:latin typeface="Calibri"/>
                <a:ea typeface="Calibri"/>
                <a:cs typeface="Calibri"/>
                <a:sym typeface="Calibri"/>
              </a:defRPr>
            </a:lvl2pPr>
            <a:lvl3pPr marL="0" marR="0" lvl="2" indent="0" algn="l" rtl="0">
              <a:spcBef>
                <a:spcPts val="0"/>
              </a:spcBef>
              <a:buNone/>
              <a:defRPr sz="2200">
                <a:solidFill>
                  <a:schemeClr val="dk1"/>
                </a:solidFill>
                <a:latin typeface="Calibri"/>
                <a:ea typeface="Calibri"/>
                <a:cs typeface="Calibri"/>
                <a:sym typeface="Calibri"/>
              </a:defRPr>
            </a:lvl3pPr>
            <a:lvl4pPr marL="0" marR="0" lvl="3" indent="0" algn="l" rtl="0">
              <a:spcBef>
                <a:spcPts val="0"/>
              </a:spcBef>
              <a:buNone/>
              <a:defRPr sz="2200">
                <a:solidFill>
                  <a:schemeClr val="dk1"/>
                </a:solidFill>
                <a:latin typeface="Calibri"/>
                <a:ea typeface="Calibri"/>
                <a:cs typeface="Calibri"/>
                <a:sym typeface="Calibri"/>
              </a:defRPr>
            </a:lvl4pPr>
            <a:lvl5pPr marL="0" marR="0" lvl="4" indent="0" algn="l" rtl="0">
              <a:spcBef>
                <a:spcPts val="0"/>
              </a:spcBef>
              <a:buNone/>
              <a:defRPr sz="2200">
                <a:solidFill>
                  <a:schemeClr val="dk1"/>
                </a:solidFill>
                <a:latin typeface="Calibri"/>
                <a:ea typeface="Calibri"/>
                <a:cs typeface="Calibri"/>
                <a:sym typeface="Calibri"/>
              </a:defRPr>
            </a:lvl5pPr>
            <a:lvl6pPr marL="0" marR="0" lvl="5" indent="0" algn="l" rtl="0">
              <a:spcBef>
                <a:spcPts val="0"/>
              </a:spcBef>
              <a:buNone/>
              <a:defRPr sz="2200">
                <a:solidFill>
                  <a:schemeClr val="dk1"/>
                </a:solidFill>
                <a:latin typeface="Calibri"/>
                <a:ea typeface="Calibri"/>
                <a:cs typeface="Calibri"/>
                <a:sym typeface="Calibri"/>
              </a:defRPr>
            </a:lvl6pPr>
            <a:lvl7pPr marL="0" marR="0" lvl="6" indent="0" algn="l" rtl="0">
              <a:spcBef>
                <a:spcPts val="0"/>
              </a:spcBef>
              <a:buNone/>
              <a:defRPr sz="2200">
                <a:solidFill>
                  <a:schemeClr val="dk1"/>
                </a:solidFill>
                <a:latin typeface="Calibri"/>
                <a:ea typeface="Calibri"/>
                <a:cs typeface="Calibri"/>
                <a:sym typeface="Calibri"/>
              </a:defRPr>
            </a:lvl7pPr>
            <a:lvl8pPr marL="0" marR="0" lvl="7" indent="0" algn="l" rtl="0">
              <a:spcBef>
                <a:spcPts val="0"/>
              </a:spcBef>
              <a:buNone/>
              <a:defRPr sz="2200">
                <a:solidFill>
                  <a:schemeClr val="dk1"/>
                </a:solidFill>
                <a:latin typeface="Calibri"/>
                <a:ea typeface="Calibri"/>
                <a:cs typeface="Calibri"/>
                <a:sym typeface="Calibri"/>
              </a:defRPr>
            </a:lvl8pPr>
            <a:lvl9pPr marL="0" marR="0" lvl="8" indent="0" algn="l" rtl="0">
              <a:spcBef>
                <a:spcPts val="0"/>
              </a:spcBef>
              <a:buNone/>
              <a:defRPr sz="22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ólo el título" type="titleOnly">
  <p:cSld name="TITLE_ONLY">
    <p:spTree>
      <p:nvGrpSpPr>
        <p:cNvPr id="1" name="Shape 44"/>
        <p:cNvGrpSpPr/>
        <p:nvPr/>
      </p:nvGrpSpPr>
      <p:grpSpPr>
        <a:xfrm>
          <a:off x="0" y="0"/>
          <a:ext cx="0" cy="0"/>
          <a:chOff x="0" y="0"/>
          <a:chExt cx="0" cy="0"/>
        </a:xfrm>
      </p:grpSpPr>
      <p:sp>
        <p:nvSpPr>
          <p:cNvPr id="45" name="Google Shape;45;p9"/>
          <p:cNvSpPr txBox="1">
            <a:spLocks noGrp="1"/>
          </p:cNvSpPr>
          <p:nvPr>
            <p:ph type="title"/>
          </p:nvPr>
        </p:nvSpPr>
        <p:spPr>
          <a:xfrm>
            <a:off x="1626707" y="944321"/>
            <a:ext cx="9072000" cy="1290000"/>
          </a:xfrm>
          <a:prstGeom prst="rect">
            <a:avLst/>
          </a:prstGeom>
          <a:noFill/>
          <a:ln>
            <a:noFill/>
          </a:ln>
        </p:spPr>
        <p:txBody>
          <a:bodyPr spcFirstLastPara="1" wrap="square" lIns="113050" tIns="56500" rIns="113050" bIns="56500" anchor="t" anchorCtr="0">
            <a:noAutofit/>
          </a:bodyPr>
          <a:lstStyle>
            <a:lvl1pPr marR="0" lvl="0" algn="ctr" rtl="0">
              <a:spcBef>
                <a:spcPts val="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lvl="1">
              <a:spcBef>
                <a:spcPts val="0"/>
              </a:spcBef>
              <a:spcAft>
                <a:spcPts val="0"/>
              </a:spcAft>
              <a:buSzPts val="1700"/>
              <a:buNone/>
              <a:defRPr sz="2200"/>
            </a:lvl2pPr>
            <a:lvl3pPr lvl="2">
              <a:spcBef>
                <a:spcPts val="0"/>
              </a:spcBef>
              <a:spcAft>
                <a:spcPts val="0"/>
              </a:spcAft>
              <a:buSzPts val="1700"/>
              <a:buNone/>
              <a:defRPr sz="2200"/>
            </a:lvl3pPr>
            <a:lvl4pPr lvl="3">
              <a:spcBef>
                <a:spcPts val="0"/>
              </a:spcBef>
              <a:spcAft>
                <a:spcPts val="0"/>
              </a:spcAft>
              <a:buSzPts val="1700"/>
              <a:buNone/>
              <a:defRPr sz="2200"/>
            </a:lvl4pPr>
            <a:lvl5pPr lvl="4">
              <a:spcBef>
                <a:spcPts val="0"/>
              </a:spcBef>
              <a:spcAft>
                <a:spcPts val="0"/>
              </a:spcAft>
              <a:buSzPts val="1700"/>
              <a:buNone/>
              <a:defRPr sz="2200"/>
            </a:lvl5pPr>
            <a:lvl6pPr lvl="5">
              <a:spcBef>
                <a:spcPts val="0"/>
              </a:spcBef>
              <a:spcAft>
                <a:spcPts val="0"/>
              </a:spcAft>
              <a:buSzPts val="1700"/>
              <a:buNone/>
              <a:defRPr sz="2200"/>
            </a:lvl6pPr>
            <a:lvl7pPr lvl="6">
              <a:spcBef>
                <a:spcPts val="0"/>
              </a:spcBef>
              <a:spcAft>
                <a:spcPts val="0"/>
              </a:spcAft>
              <a:buSzPts val="1700"/>
              <a:buNone/>
              <a:defRPr sz="2200"/>
            </a:lvl7pPr>
            <a:lvl8pPr lvl="7">
              <a:spcBef>
                <a:spcPts val="0"/>
              </a:spcBef>
              <a:spcAft>
                <a:spcPts val="0"/>
              </a:spcAft>
              <a:buSzPts val="1700"/>
              <a:buNone/>
              <a:defRPr sz="2200"/>
            </a:lvl8pPr>
            <a:lvl9pPr lvl="8">
              <a:spcBef>
                <a:spcPts val="0"/>
              </a:spcBef>
              <a:spcAft>
                <a:spcPts val="0"/>
              </a:spcAft>
              <a:buSzPts val="1700"/>
              <a:buNone/>
              <a:defRPr sz="2200"/>
            </a:lvl9pPr>
          </a:lstStyle>
          <a:p>
            <a:endParaRPr/>
          </a:p>
        </p:txBody>
      </p:sp>
      <p:sp>
        <p:nvSpPr>
          <p:cNvPr id="46" name="Google Shape;46;p9"/>
          <p:cNvSpPr txBox="1">
            <a:spLocks noGrp="1"/>
          </p:cNvSpPr>
          <p:nvPr>
            <p:ph type="dt" idx="10"/>
          </p:nvPr>
        </p:nvSpPr>
        <p:spPr>
          <a:xfrm>
            <a:off x="504000" y="7173834"/>
            <a:ext cx="235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47" name="Google Shape;47;p9"/>
          <p:cNvSpPr txBox="1">
            <a:spLocks noGrp="1"/>
          </p:cNvSpPr>
          <p:nvPr>
            <p:ph type="ftr" idx="11"/>
          </p:nvPr>
        </p:nvSpPr>
        <p:spPr>
          <a:xfrm>
            <a:off x="3444000" y="7173834"/>
            <a:ext cx="319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48" name="Google Shape;48;p9"/>
          <p:cNvSpPr txBox="1">
            <a:spLocks noGrp="1"/>
          </p:cNvSpPr>
          <p:nvPr>
            <p:ph type="sldNum" idx="12"/>
          </p:nvPr>
        </p:nvSpPr>
        <p:spPr>
          <a:xfrm>
            <a:off x="7224000" y="7173834"/>
            <a:ext cx="2352000" cy="412200"/>
          </a:xfrm>
          <a:prstGeom prst="rect">
            <a:avLst/>
          </a:prstGeom>
          <a:noFill/>
          <a:ln>
            <a:noFill/>
          </a:ln>
        </p:spPr>
        <p:txBody>
          <a:bodyPr spcFirstLastPara="1" wrap="square" lIns="113050" tIns="56500" rIns="113050" bIns="56500" anchor="t" anchorCtr="0">
            <a:noAutofit/>
          </a:bodyPr>
          <a:lstStyle>
            <a:lvl1pPr marL="0" marR="0" lvl="0" indent="0" algn="l" rtl="0">
              <a:spcBef>
                <a:spcPts val="0"/>
              </a:spcBef>
              <a:buNone/>
              <a:defRPr sz="2200">
                <a:solidFill>
                  <a:schemeClr val="dk1"/>
                </a:solidFill>
                <a:latin typeface="Calibri"/>
                <a:ea typeface="Calibri"/>
                <a:cs typeface="Calibri"/>
                <a:sym typeface="Calibri"/>
              </a:defRPr>
            </a:lvl1pPr>
            <a:lvl2pPr marL="0" marR="0" lvl="1" indent="0" algn="l" rtl="0">
              <a:spcBef>
                <a:spcPts val="0"/>
              </a:spcBef>
              <a:buNone/>
              <a:defRPr sz="2200">
                <a:solidFill>
                  <a:schemeClr val="dk1"/>
                </a:solidFill>
                <a:latin typeface="Calibri"/>
                <a:ea typeface="Calibri"/>
                <a:cs typeface="Calibri"/>
                <a:sym typeface="Calibri"/>
              </a:defRPr>
            </a:lvl2pPr>
            <a:lvl3pPr marL="0" marR="0" lvl="2" indent="0" algn="l" rtl="0">
              <a:spcBef>
                <a:spcPts val="0"/>
              </a:spcBef>
              <a:buNone/>
              <a:defRPr sz="2200">
                <a:solidFill>
                  <a:schemeClr val="dk1"/>
                </a:solidFill>
                <a:latin typeface="Calibri"/>
                <a:ea typeface="Calibri"/>
                <a:cs typeface="Calibri"/>
                <a:sym typeface="Calibri"/>
              </a:defRPr>
            </a:lvl3pPr>
            <a:lvl4pPr marL="0" marR="0" lvl="3" indent="0" algn="l" rtl="0">
              <a:spcBef>
                <a:spcPts val="0"/>
              </a:spcBef>
              <a:buNone/>
              <a:defRPr sz="2200">
                <a:solidFill>
                  <a:schemeClr val="dk1"/>
                </a:solidFill>
                <a:latin typeface="Calibri"/>
                <a:ea typeface="Calibri"/>
                <a:cs typeface="Calibri"/>
                <a:sym typeface="Calibri"/>
              </a:defRPr>
            </a:lvl4pPr>
            <a:lvl5pPr marL="0" marR="0" lvl="4" indent="0" algn="l" rtl="0">
              <a:spcBef>
                <a:spcPts val="0"/>
              </a:spcBef>
              <a:buNone/>
              <a:defRPr sz="2200">
                <a:solidFill>
                  <a:schemeClr val="dk1"/>
                </a:solidFill>
                <a:latin typeface="Calibri"/>
                <a:ea typeface="Calibri"/>
                <a:cs typeface="Calibri"/>
                <a:sym typeface="Calibri"/>
              </a:defRPr>
            </a:lvl5pPr>
            <a:lvl6pPr marL="0" marR="0" lvl="5" indent="0" algn="l" rtl="0">
              <a:spcBef>
                <a:spcPts val="0"/>
              </a:spcBef>
              <a:buNone/>
              <a:defRPr sz="2200">
                <a:solidFill>
                  <a:schemeClr val="dk1"/>
                </a:solidFill>
                <a:latin typeface="Calibri"/>
                <a:ea typeface="Calibri"/>
                <a:cs typeface="Calibri"/>
                <a:sym typeface="Calibri"/>
              </a:defRPr>
            </a:lvl6pPr>
            <a:lvl7pPr marL="0" marR="0" lvl="6" indent="0" algn="l" rtl="0">
              <a:spcBef>
                <a:spcPts val="0"/>
              </a:spcBef>
              <a:buNone/>
              <a:defRPr sz="2200">
                <a:solidFill>
                  <a:schemeClr val="dk1"/>
                </a:solidFill>
                <a:latin typeface="Calibri"/>
                <a:ea typeface="Calibri"/>
                <a:cs typeface="Calibri"/>
                <a:sym typeface="Calibri"/>
              </a:defRPr>
            </a:lvl7pPr>
            <a:lvl8pPr marL="0" marR="0" lvl="7" indent="0" algn="l" rtl="0">
              <a:spcBef>
                <a:spcPts val="0"/>
              </a:spcBef>
              <a:buNone/>
              <a:defRPr sz="2200">
                <a:solidFill>
                  <a:schemeClr val="dk1"/>
                </a:solidFill>
                <a:latin typeface="Calibri"/>
                <a:ea typeface="Calibri"/>
                <a:cs typeface="Calibri"/>
                <a:sym typeface="Calibri"/>
              </a:defRPr>
            </a:lvl8pPr>
            <a:lvl9pPr marL="0" marR="0" lvl="8" indent="0" algn="l" rtl="0">
              <a:spcBef>
                <a:spcPts val="0"/>
              </a:spcBef>
              <a:buNone/>
              <a:defRPr sz="22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49"/>
        <p:cNvGrpSpPr/>
        <p:nvPr/>
      </p:nvGrpSpPr>
      <p:grpSpPr>
        <a:xfrm>
          <a:off x="0" y="0"/>
          <a:ext cx="0" cy="0"/>
          <a:chOff x="0" y="0"/>
          <a:chExt cx="0" cy="0"/>
        </a:xfrm>
      </p:grpSpPr>
      <p:sp>
        <p:nvSpPr>
          <p:cNvPr id="50" name="Google Shape;50;p10"/>
          <p:cNvSpPr txBox="1">
            <a:spLocks noGrp="1"/>
          </p:cNvSpPr>
          <p:nvPr>
            <p:ph type="dt" idx="10"/>
          </p:nvPr>
        </p:nvSpPr>
        <p:spPr>
          <a:xfrm>
            <a:off x="504000" y="7173834"/>
            <a:ext cx="235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51" name="Google Shape;51;p10"/>
          <p:cNvSpPr txBox="1">
            <a:spLocks noGrp="1"/>
          </p:cNvSpPr>
          <p:nvPr>
            <p:ph type="ftr" idx="11"/>
          </p:nvPr>
        </p:nvSpPr>
        <p:spPr>
          <a:xfrm>
            <a:off x="3444000" y="7173834"/>
            <a:ext cx="319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52" name="Google Shape;52;p10"/>
          <p:cNvSpPr txBox="1">
            <a:spLocks noGrp="1"/>
          </p:cNvSpPr>
          <p:nvPr>
            <p:ph type="sldNum" idx="12"/>
          </p:nvPr>
        </p:nvSpPr>
        <p:spPr>
          <a:xfrm>
            <a:off x="7224000" y="7173834"/>
            <a:ext cx="2352000" cy="412200"/>
          </a:xfrm>
          <a:prstGeom prst="rect">
            <a:avLst/>
          </a:prstGeom>
          <a:noFill/>
          <a:ln>
            <a:noFill/>
          </a:ln>
        </p:spPr>
        <p:txBody>
          <a:bodyPr spcFirstLastPara="1" wrap="square" lIns="113050" tIns="56500" rIns="113050" bIns="56500" anchor="t" anchorCtr="0">
            <a:noAutofit/>
          </a:bodyPr>
          <a:lstStyle>
            <a:lvl1pPr marL="0" marR="0" lvl="0" indent="0" algn="l" rtl="0">
              <a:spcBef>
                <a:spcPts val="0"/>
              </a:spcBef>
              <a:buNone/>
              <a:defRPr sz="2200">
                <a:solidFill>
                  <a:schemeClr val="dk1"/>
                </a:solidFill>
                <a:latin typeface="Calibri"/>
                <a:ea typeface="Calibri"/>
                <a:cs typeface="Calibri"/>
                <a:sym typeface="Calibri"/>
              </a:defRPr>
            </a:lvl1pPr>
            <a:lvl2pPr marL="0" marR="0" lvl="1" indent="0" algn="l" rtl="0">
              <a:spcBef>
                <a:spcPts val="0"/>
              </a:spcBef>
              <a:buNone/>
              <a:defRPr sz="2200">
                <a:solidFill>
                  <a:schemeClr val="dk1"/>
                </a:solidFill>
                <a:latin typeface="Calibri"/>
                <a:ea typeface="Calibri"/>
                <a:cs typeface="Calibri"/>
                <a:sym typeface="Calibri"/>
              </a:defRPr>
            </a:lvl2pPr>
            <a:lvl3pPr marL="0" marR="0" lvl="2" indent="0" algn="l" rtl="0">
              <a:spcBef>
                <a:spcPts val="0"/>
              </a:spcBef>
              <a:buNone/>
              <a:defRPr sz="2200">
                <a:solidFill>
                  <a:schemeClr val="dk1"/>
                </a:solidFill>
                <a:latin typeface="Calibri"/>
                <a:ea typeface="Calibri"/>
                <a:cs typeface="Calibri"/>
                <a:sym typeface="Calibri"/>
              </a:defRPr>
            </a:lvl3pPr>
            <a:lvl4pPr marL="0" marR="0" lvl="3" indent="0" algn="l" rtl="0">
              <a:spcBef>
                <a:spcPts val="0"/>
              </a:spcBef>
              <a:buNone/>
              <a:defRPr sz="2200">
                <a:solidFill>
                  <a:schemeClr val="dk1"/>
                </a:solidFill>
                <a:latin typeface="Calibri"/>
                <a:ea typeface="Calibri"/>
                <a:cs typeface="Calibri"/>
                <a:sym typeface="Calibri"/>
              </a:defRPr>
            </a:lvl4pPr>
            <a:lvl5pPr marL="0" marR="0" lvl="4" indent="0" algn="l" rtl="0">
              <a:spcBef>
                <a:spcPts val="0"/>
              </a:spcBef>
              <a:buNone/>
              <a:defRPr sz="2200">
                <a:solidFill>
                  <a:schemeClr val="dk1"/>
                </a:solidFill>
                <a:latin typeface="Calibri"/>
                <a:ea typeface="Calibri"/>
                <a:cs typeface="Calibri"/>
                <a:sym typeface="Calibri"/>
              </a:defRPr>
            </a:lvl5pPr>
            <a:lvl6pPr marL="0" marR="0" lvl="5" indent="0" algn="l" rtl="0">
              <a:spcBef>
                <a:spcPts val="0"/>
              </a:spcBef>
              <a:buNone/>
              <a:defRPr sz="2200">
                <a:solidFill>
                  <a:schemeClr val="dk1"/>
                </a:solidFill>
                <a:latin typeface="Calibri"/>
                <a:ea typeface="Calibri"/>
                <a:cs typeface="Calibri"/>
                <a:sym typeface="Calibri"/>
              </a:defRPr>
            </a:lvl6pPr>
            <a:lvl7pPr marL="0" marR="0" lvl="6" indent="0" algn="l" rtl="0">
              <a:spcBef>
                <a:spcPts val="0"/>
              </a:spcBef>
              <a:buNone/>
              <a:defRPr sz="2200">
                <a:solidFill>
                  <a:schemeClr val="dk1"/>
                </a:solidFill>
                <a:latin typeface="Calibri"/>
                <a:ea typeface="Calibri"/>
                <a:cs typeface="Calibri"/>
                <a:sym typeface="Calibri"/>
              </a:defRPr>
            </a:lvl7pPr>
            <a:lvl8pPr marL="0" marR="0" lvl="7" indent="0" algn="l" rtl="0">
              <a:spcBef>
                <a:spcPts val="0"/>
              </a:spcBef>
              <a:buNone/>
              <a:defRPr sz="2200">
                <a:solidFill>
                  <a:schemeClr val="dk1"/>
                </a:solidFill>
                <a:latin typeface="Calibri"/>
                <a:ea typeface="Calibri"/>
                <a:cs typeface="Calibri"/>
                <a:sym typeface="Calibri"/>
              </a:defRPr>
            </a:lvl8pPr>
            <a:lvl9pPr marL="0" marR="0" lvl="8" indent="0" algn="l" rtl="0">
              <a:spcBef>
                <a:spcPts val="0"/>
              </a:spcBef>
              <a:buNone/>
              <a:defRPr sz="22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3"/>
        <p:cNvGrpSpPr/>
        <p:nvPr/>
      </p:nvGrpSpPr>
      <p:grpSpPr>
        <a:xfrm>
          <a:off x="0" y="0"/>
          <a:ext cx="0" cy="0"/>
          <a:chOff x="0" y="0"/>
          <a:chExt cx="0" cy="0"/>
        </a:xfrm>
      </p:grpSpPr>
      <p:sp>
        <p:nvSpPr>
          <p:cNvPr id="54" name="Google Shape;54;p11"/>
          <p:cNvSpPr txBox="1">
            <a:spLocks noGrp="1"/>
          </p:cNvSpPr>
          <p:nvPr>
            <p:ph type="title"/>
          </p:nvPr>
        </p:nvSpPr>
        <p:spPr>
          <a:xfrm>
            <a:off x="504001" y="308166"/>
            <a:ext cx="3316200" cy="1311600"/>
          </a:xfrm>
          <a:prstGeom prst="rect">
            <a:avLst/>
          </a:prstGeom>
          <a:noFill/>
          <a:ln>
            <a:noFill/>
          </a:ln>
        </p:spPr>
        <p:txBody>
          <a:bodyPr spcFirstLastPara="1" wrap="square" lIns="113050" tIns="56500" rIns="113050" bIns="56500" anchor="b" anchorCtr="0">
            <a:noAutofit/>
          </a:bodyPr>
          <a:lstStyle>
            <a:lvl1pPr marR="0" lvl="0" algn="l" rtl="0">
              <a:spcBef>
                <a:spcPts val="0"/>
              </a:spcBef>
              <a:spcAft>
                <a:spcPts val="0"/>
              </a:spcAft>
              <a:buClr>
                <a:schemeClr val="dk1"/>
              </a:buClr>
              <a:buSzPts val="2500"/>
              <a:buFont typeface="Calibri"/>
              <a:buNone/>
              <a:defRPr sz="2500" b="1" i="0" u="none" strike="noStrike" cap="none">
                <a:solidFill>
                  <a:schemeClr val="dk1"/>
                </a:solidFill>
                <a:latin typeface="Calibri"/>
                <a:ea typeface="Calibri"/>
                <a:cs typeface="Calibri"/>
                <a:sym typeface="Calibri"/>
              </a:defRPr>
            </a:lvl1pPr>
            <a:lvl2pPr lvl="1">
              <a:spcBef>
                <a:spcPts val="0"/>
              </a:spcBef>
              <a:spcAft>
                <a:spcPts val="0"/>
              </a:spcAft>
              <a:buSzPts val="1700"/>
              <a:buNone/>
              <a:defRPr sz="2200"/>
            </a:lvl2pPr>
            <a:lvl3pPr lvl="2">
              <a:spcBef>
                <a:spcPts val="0"/>
              </a:spcBef>
              <a:spcAft>
                <a:spcPts val="0"/>
              </a:spcAft>
              <a:buSzPts val="1700"/>
              <a:buNone/>
              <a:defRPr sz="2200"/>
            </a:lvl3pPr>
            <a:lvl4pPr lvl="3">
              <a:spcBef>
                <a:spcPts val="0"/>
              </a:spcBef>
              <a:spcAft>
                <a:spcPts val="0"/>
              </a:spcAft>
              <a:buSzPts val="1700"/>
              <a:buNone/>
              <a:defRPr sz="2200"/>
            </a:lvl4pPr>
            <a:lvl5pPr lvl="4">
              <a:spcBef>
                <a:spcPts val="0"/>
              </a:spcBef>
              <a:spcAft>
                <a:spcPts val="0"/>
              </a:spcAft>
              <a:buSzPts val="1700"/>
              <a:buNone/>
              <a:defRPr sz="2200"/>
            </a:lvl5pPr>
            <a:lvl6pPr lvl="5">
              <a:spcBef>
                <a:spcPts val="0"/>
              </a:spcBef>
              <a:spcAft>
                <a:spcPts val="0"/>
              </a:spcAft>
              <a:buSzPts val="1700"/>
              <a:buNone/>
              <a:defRPr sz="2200"/>
            </a:lvl6pPr>
            <a:lvl7pPr lvl="6">
              <a:spcBef>
                <a:spcPts val="0"/>
              </a:spcBef>
              <a:spcAft>
                <a:spcPts val="0"/>
              </a:spcAft>
              <a:buSzPts val="1700"/>
              <a:buNone/>
              <a:defRPr sz="2200"/>
            </a:lvl7pPr>
            <a:lvl8pPr lvl="7">
              <a:spcBef>
                <a:spcPts val="0"/>
              </a:spcBef>
              <a:spcAft>
                <a:spcPts val="0"/>
              </a:spcAft>
              <a:buSzPts val="1700"/>
              <a:buNone/>
              <a:defRPr sz="2200"/>
            </a:lvl8pPr>
            <a:lvl9pPr lvl="8">
              <a:spcBef>
                <a:spcPts val="0"/>
              </a:spcBef>
              <a:spcAft>
                <a:spcPts val="0"/>
              </a:spcAft>
              <a:buSzPts val="1700"/>
              <a:buNone/>
              <a:defRPr sz="2200"/>
            </a:lvl9pPr>
          </a:lstStyle>
          <a:p>
            <a:endParaRPr/>
          </a:p>
        </p:txBody>
      </p:sp>
      <p:sp>
        <p:nvSpPr>
          <p:cNvPr id="55" name="Google Shape;55;p11"/>
          <p:cNvSpPr txBox="1">
            <a:spLocks noGrp="1"/>
          </p:cNvSpPr>
          <p:nvPr>
            <p:ph type="body" idx="1"/>
          </p:nvPr>
        </p:nvSpPr>
        <p:spPr>
          <a:xfrm>
            <a:off x="3941000" y="308167"/>
            <a:ext cx="5634900" cy="6606000"/>
          </a:xfrm>
          <a:prstGeom prst="rect">
            <a:avLst/>
          </a:prstGeom>
          <a:noFill/>
          <a:ln>
            <a:noFill/>
          </a:ln>
        </p:spPr>
        <p:txBody>
          <a:bodyPr spcFirstLastPara="1" wrap="square" lIns="113050" tIns="56500" rIns="113050" bIns="56500" anchor="t" anchorCtr="0">
            <a:noAutofit/>
          </a:bodyPr>
          <a:lstStyle>
            <a:lvl1pPr marL="457200" marR="0" lvl="0" indent="-482600" algn="l" rtl="0">
              <a:spcBef>
                <a:spcPts val="800"/>
              </a:spcBef>
              <a:spcAft>
                <a:spcPts val="0"/>
              </a:spcAft>
              <a:buClr>
                <a:schemeClr val="dk1"/>
              </a:buClr>
              <a:buSzPts val="4000"/>
              <a:buFont typeface="Arial"/>
              <a:buChar char="•"/>
              <a:defRPr sz="4000" b="0" i="0" u="none" strike="noStrike" cap="none">
                <a:solidFill>
                  <a:schemeClr val="dk1"/>
                </a:solidFill>
                <a:latin typeface="Calibri"/>
                <a:ea typeface="Calibri"/>
                <a:cs typeface="Calibri"/>
                <a:sym typeface="Calibri"/>
              </a:defRPr>
            </a:lvl1pPr>
            <a:lvl2pPr marL="914400" marR="0" lvl="1" indent="-450850" algn="l" rtl="0">
              <a:spcBef>
                <a:spcPts val="700"/>
              </a:spcBef>
              <a:spcAft>
                <a:spcPts val="0"/>
              </a:spcAft>
              <a:buClr>
                <a:schemeClr val="dk1"/>
              </a:buClr>
              <a:buSzPts val="3500"/>
              <a:buFont typeface="Arial"/>
              <a:buChar char="–"/>
              <a:defRPr sz="3500" b="0" i="0" u="none" strike="noStrike" cap="none">
                <a:solidFill>
                  <a:schemeClr val="dk1"/>
                </a:solidFill>
                <a:latin typeface="Calibri"/>
                <a:ea typeface="Calibri"/>
                <a:cs typeface="Calibri"/>
                <a:sym typeface="Calibri"/>
              </a:defRPr>
            </a:lvl2pPr>
            <a:lvl3pPr marL="1371600" marR="0" lvl="2" indent="-419100" algn="l" rtl="0">
              <a:spcBef>
                <a:spcPts val="600"/>
              </a:spcBef>
              <a:spcAft>
                <a:spcPts val="0"/>
              </a:spcAft>
              <a:buClr>
                <a:schemeClr val="dk1"/>
              </a:buClr>
              <a:buSzPts val="3000"/>
              <a:buFont typeface="Arial"/>
              <a:buChar char="•"/>
              <a:defRPr sz="3000" b="0" i="0" u="none" strike="noStrike" cap="none">
                <a:solidFill>
                  <a:schemeClr val="dk1"/>
                </a:solidFill>
                <a:latin typeface="Calibri"/>
                <a:ea typeface="Calibri"/>
                <a:cs typeface="Calibri"/>
                <a:sym typeface="Calibri"/>
              </a:defRPr>
            </a:lvl3pPr>
            <a:lvl4pPr marL="1828800" marR="0" lvl="3"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4pPr>
            <a:lvl5pPr marL="2286000" marR="0" lvl="4"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5pPr>
            <a:lvl6pPr marL="2743200" marR="0" lvl="5"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6pPr>
            <a:lvl7pPr marL="3200400" marR="0" lvl="6"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7pPr>
            <a:lvl8pPr marL="3657600" marR="0" lvl="7"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8pPr>
            <a:lvl9pPr marL="4114800" marR="0" lvl="8" indent="-387350" algn="l" rtl="0">
              <a:spcBef>
                <a:spcPts val="500"/>
              </a:spcBef>
              <a:spcAft>
                <a:spcPts val="0"/>
              </a:spcAft>
              <a:buClr>
                <a:schemeClr val="dk1"/>
              </a:buClr>
              <a:buSzPts val="2500"/>
              <a:buFont typeface="Arial"/>
              <a:buChar char="•"/>
              <a:defRPr sz="2500" b="0" i="0" u="none" strike="noStrike" cap="none">
                <a:solidFill>
                  <a:schemeClr val="dk1"/>
                </a:solidFill>
                <a:latin typeface="Calibri"/>
                <a:ea typeface="Calibri"/>
                <a:cs typeface="Calibri"/>
                <a:sym typeface="Calibri"/>
              </a:defRPr>
            </a:lvl9pPr>
          </a:lstStyle>
          <a:p>
            <a:endParaRPr/>
          </a:p>
        </p:txBody>
      </p:sp>
      <p:sp>
        <p:nvSpPr>
          <p:cNvPr id="56" name="Google Shape;56;p11"/>
          <p:cNvSpPr txBox="1">
            <a:spLocks noGrp="1"/>
          </p:cNvSpPr>
          <p:nvPr>
            <p:ph type="body" idx="2"/>
          </p:nvPr>
        </p:nvSpPr>
        <p:spPr>
          <a:xfrm>
            <a:off x="504001" y="1619668"/>
            <a:ext cx="3316200" cy="5294400"/>
          </a:xfrm>
          <a:prstGeom prst="rect">
            <a:avLst/>
          </a:prstGeom>
          <a:noFill/>
          <a:ln>
            <a:noFill/>
          </a:ln>
        </p:spPr>
        <p:txBody>
          <a:bodyPr spcFirstLastPara="1" wrap="square" lIns="113050" tIns="56500" rIns="113050" bIns="56500" anchor="t" anchorCtr="0">
            <a:noAutofit/>
          </a:bodyPr>
          <a:lstStyle>
            <a:lvl1pPr marL="457200" marR="0" lvl="0" indent="-228600" algn="l" rtl="0">
              <a:spcBef>
                <a:spcPts val="300"/>
              </a:spcBef>
              <a:spcAft>
                <a:spcPts val="0"/>
              </a:spcAft>
              <a:buClr>
                <a:schemeClr val="dk1"/>
              </a:buClr>
              <a:buSzPts val="1700"/>
              <a:buFont typeface="Arial"/>
              <a:buNone/>
              <a:defRPr sz="1700" b="0" i="0" u="none" strike="noStrike" cap="none">
                <a:solidFill>
                  <a:schemeClr val="dk1"/>
                </a:solidFill>
                <a:latin typeface="Calibri"/>
                <a:ea typeface="Calibri"/>
                <a:cs typeface="Calibri"/>
                <a:sym typeface="Calibri"/>
              </a:defRPr>
            </a:lvl1pPr>
            <a:lvl2pPr marL="914400" marR="0" lvl="1" indent="-228600" algn="l" rtl="0">
              <a:spcBef>
                <a:spcPts val="3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spcBef>
                <a:spcPts val="20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4pPr>
            <a:lvl5pPr marL="2286000" marR="0" lvl="4" indent="-228600" algn="l" rtl="0">
              <a:spcBef>
                <a:spcPts val="20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5pPr>
            <a:lvl6pPr marL="2743200" marR="0" lvl="5" indent="-228600" algn="l" rtl="0">
              <a:spcBef>
                <a:spcPts val="20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6pPr>
            <a:lvl7pPr marL="3200400" marR="0" lvl="6" indent="-228600" algn="l" rtl="0">
              <a:spcBef>
                <a:spcPts val="20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7pPr>
            <a:lvl8pPr marL="3657600" marR="0" lvl="7" indent="-228600" algn="l" rtl="0">
              <a:spcBef>
                <a:spcPts val="20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8pPr>
            <a:lvl9pPr marL="4114800" marR="0" lvl="8" indent="-228600" algn="l" rtl="0">
              <a:spcBef>
                <a:spcPts val="20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9pPr>
          </a:lstStyle>
          <a:p>
            <a:endParaRPr/>
          </a:p>
        </p:txBody>
      </p:sp>
      <p:sp>
        <p:nvSpPr>
          <p:cNvPr id="57" name="Google Shape;57;p11"/>
          <p:cNvSpPr txBox="1">
            <a:spLocks noGrp="1"/>
          </p:cNvSpPr>
          <p:nvPr>
            <p:ph type="dt" idx="10"/>
          </p:nvPr>
        </p:nvSpPr>
        <p:spPr>
          <a:xfrm>
            <a:off x="504000" y="7173834"/>
            <a:ext cx="235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58" name="Google Shape;58;p11"/>
          <p:cNvSpPr txBox="1">
            <a:spLocks noGrp="1"/>
          </p:cNvSpPr>
          <p:nvPr>
            <p:ph type="ftr" idx="11"/>
          </p:nvPr>
        </p:nvSpPr>
        <p:spPr>
          <a:xfrm>
            <a:off x="3444000" y="7173834"/>
            <a:ext cx="319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59" name="Google Shape;59;p11"/>
          <p:cNvSpPr txBox="1">
            <a:spLocks noGrp="1"/>
          </p:cNvSpPr>
          <p:nvPr>
            <p:ph type="sldNum" idx="12"/>
          </p:nvPr>
        </p:nvSpPr>
        <p:spPr>
          <a:xfrm>
            <a:off x="7224000" y="7173834"/>
            <a:ext cx="2352000" cy="412200"/>
          </a:xfrm>
          <a:prstGeom prst="rect">
            <a:avLst/>
          </a:prstGeom>
          <a:noFill/>
          <a:ln>
            <a:noFill/>
          </a:ln>
        </p:spPr>
        <p:txBody>
          <a:bodyPr spcFirstLastPara="1" wrap="square" lIns="113050" tIns="56500" rIns="113050" bIns="56500" anchor="t" anchorCtr="0">
            <a:noAutofit/>
          </a:bodyPr>
          <a:lstStyle>
            <a:lvl1pPr marL="0" marR="0" lvl="0" indent="0" algn="l" rtl="0">
              <a:spcBef>
                <a:spcPts val="0"/>
              </a:spcBef>
              <a:buNone/>
              <a:defRPr sz="2200">
                <a:solidFill>
                  <a:schemeClr val="dk1"/>
                </a:solidFill>
                <a:latin typeface="Calibri"/>
                <a:ea typeface="Calibri"/>
                <a:cs typeface="Calibri"/>
                <a:sym typeface="Calibri"/>
              </a:defRPr>
            </a:lvl1pPr>
            <a:lvl2pPr marL="0" marR="0" lvl="1" indent="0" algn="l" rtl="0">
              <a:spcBef>
                <a:spcPts val="0"/>
              </a:spcBef>
              <a:buNone/>
              <a:defRPr sz="2200">
                <a:solidFill>
                  <a:schemeClr val="dk1"/>
                </a:solidFill>
                <a:latin typeface="Calibri"/>
                <a:ea typeface="Calibri"/>
                <a:cs typeface="Calibri"/>
                <a:sym typeface="Calibri"/>
              </a:defRPr>
            </a:lvl2pPr>
            <a:lvl3pPr marL="0" marR="0" lvl="2" indent="0" algn="l" rtl="0">
              <a:spcBef>
                <a:spcPts val="0"/>
              </a:spcBef>
              <a:buNone/>
              <a:defRPr sz="2200">
                <a:solidFill>
                  <a:schemeClr val="dk1"/>
                </a:solidFill>
                <a:latin typeface="Calibri"/>
                <a:ea typeface="Calibri"/>
                <a:cs typeface="Calibri"/>
                <a:sym typeface="Calibri"/>
              </a:defRPr>
            </a:lvl3pPr>
            <a:lvl4pPr marL="0" marR="0" lvl="3" indent="0" algn="l" rtl="0">
              <a:spcBef>
                <a:spcPts val="0"/>
              </a:spcBef>
              <a:buNone/>
              <a:defRPr sz="2200">
                <a:solidFill>
                  <a:schemeClr val="dk1"/>
                </a:solidFill>
                <a:latin typeface="Calibri"/>
                <a:ea typeface="Calibri"/>
                <a:cs typeface="Calibri"/>
                <a:sym typeface="Calibri"/>
              </a:defRPr>
            </a:lvl4pPr>
            <a:lvl5pPr marL="0" marR="0" lvl="4" indent="0" algn="l" rtl="0">
              <a:spcBef>
                <a:spcPts val="0"/>
              </a:spcBef>
              <a:buNone/>
              <a:defRPr sz="2200">
                <a:solidFill>
                  <a:schemeClr val="dk1"/>
                </a:solidFill>
                <a:latin typeface="Calibri"/>
                <a:ea typeface="Calibri"/>
                <a:cs typeface="Calibri"/>
                <a:sym typeface="Calibri"/>
              </a:defRPr>
            </a:lvl5pPr>
            <a:lvl6pPr marL="0" marR="0" lvl="5" indent="0" algn="l" rtl="0">
              <a:spcBef>
                <a:spcPts val="0"/>
              </a:spcBef>
              <a:buNone/>
              <a:defRPr sz="2200">
                <a:solidFill>
                  <a:schemeClr val="dk1"/>
                </a:solidFill>
                <a:latin typeface="Calibri"/>
                <a:ea typeface="Calibri"/>
                <a:cs typeface="Calibri"/>
                <a:sym typeface="Calibri"/>
              </a:defRPr>
            </a:lvl6pPr>
            <a:lvl7pPr marL="0" marR="0" lvl="6" indent="0" algn="l" rtl="0">
              <a:spcBef>
                <a:spcPts val="0"/>
              </a:spcBef>
              <a:buNone/>
              <a:defRPr sz="2200">
                <a:solidFill>
                  <a:schemeClr val="dk1"/>
                </a:solidFill>
                <a:latin typeface="Calibri"/>
                <a:ea typeface="Calibri"/>
                <a:cs typeface="Calibri"/>
                <a:sym typeface="Calibri"/>
              </a:defRPr>
            </a:lvl7pPr>
            <a:lvl8pPr marL="0" marR="0" lvl="7" indent="0" algn="l" rtl="0">
              <a:spcBef>
                <a:spcPts val="0"/>
              </a:spcBef>
              <a:buNone/>
              <a:defRPr sz="2200">
                <a:solidFill>
                  <a:schemeClr val="dk1"/>
                </a:solidFill>
                <a:latin typeface="Calibri"/>
                <a:ea typeface="Calibri"/>
                <a:cs typeface="Calibri"/>
                <a:sym typeface="Calibri"/>
              </a:defRPr>
            </a:lvl8pPr>
            <a:lvl9pPr marL="0" marR="0" lvl="8" indent="0" algn="l" rtl="0">
              <a:spcBef>
                <a:spcPts val="0"/>
              </a:spcBef>
              <a:buNone/>
              <a:defRPr sz="22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0"/>
        <p:cNvGrpSpPr/>
        <p:nvPr/>
      </p:nvGrpSpPr>
      <p:grpSpPr>
        <a:xfrm>
          <a:off x="0" y="0"/>
          <a:ext cx="0" cy="0"/>
          <a:chOff x="0" y="0"/>
          <a:chExt cx="0" cy="0"/>
        </a:xfrm>
      </p:grpSpPr>
      <p:sp>
        <p:nvSpPr>
          <p:cNvPr id="61" name="Google Shape;61;p12"/>
          <p:cNvSpPr txBox="1">
            <a:spLocks noGrp="1"/>
          </p:cNvSpPr>
          <p:nvPr>
            <p:ph type="title"/>
          </p:nvPr>
        </p:nvSpPr>
        <p:spPr>
          <a:xfrm>
            <a:off x="1975751" y="5418000"/>
            <a:ext cx="6048000" cy="639600"/>
          </a:xfrm>
          <a:prstGeom prst="rect">
            <a:avLst/>
          </a:prstGeom>
          <a:noFill/>
          <a:ln>
            <a:noFill/>
          </a:ln>
        </p:spPr>
        <p:txBody>
          <a:bodyPr spcFirstLastPara="1" wrap="square" lIns="113050" tIns="56500" rIns="113050" bIns="56500" anchor="b" anchorCtr="0">
            <a:noAutofit/>
          </a:bodyPr>
          <a:lstStyle>
            <a:lvl1pPr marR="0" lvl="0" algn="l" rtl="0">
              <a:spcBef>
                <a:spcPts val="0"/>
              </a:spcBef>
              <a:spcAft>
                <a:spcPts val="0"/>
              </a:spcAft>
              <a:buClr>
                <a:schemeClr val="dk1"/>
              </a:buClr>
              <a:buSzPts val="2500"/>
              <a:buFont typeface="Calibri"/>
              <a:buNone/>
              <a:defRPr sz="2500" b="1" i="0" u="none" strike="noStrike" cap="none">
                <a:solidFill>
                  <a:schemeClr val="dk1"/>
                </a:solidFill>
                <a:latin typeface="Calibri"/>
                <a:ea typeface="Calibri"/>
                <a:cs typeface="Calibri"/>
                <a:sym typeface="Calibri"/>
              </a:defRPr>
            </a:lvl1pPr>
            <a:lvl2pPr lvl="1">
              <a:spcBef>
                <a:spcPts val="0"/>
              </a:spcBef>
              <a:spcAft>
                <a:spcPts val="0"/>
              </a:spcAft>
              <a:buSzPts val="1700"/>
              <a:buNone/>
              <a:defRPr sz="2200"/>
            </a:lvl2pPr>
            <a:lvl3pPr lvl="2">
              <a:spcBef>
                <a:spcPts val="0"/>
              </a:spcBef>
              <a:spcAft>
                <a:spcPts val="0"/>
              </a:spcAft>
              <a:buSzPts val="1700"/>
              <a:buNone/>
              <a:defRPr sz="2200"/>
            </a:lvl3pPr>
            <a:lvl4pPr lvl="3">
              <a:spcBef>
                <a:spcPts val="0"/>
              </a:spcBef>
              <a:spcAft>
                <a:spcPts val="0"/>
              </a:spcAft>
              <a:buSzPts val="1700"/>
              <a:buNone/>
              <a:defRPr sz="2200"/>
            </a:lvl4pPr>
            <a:lvl5pPr lvl="4">
              <a:spcBef>
                <a:spcPts val="0"/>
              </a:spcBef>
              <a:spcAft>
                <a:spcPts val="0"/>
              </a:spcAft>
              <a:buSzPts val="1700"/>
              <a:buNone/>
              <a:defRPr sz="2200"/>
            </a:lvl5pPr>
            <a:lvl6pPr lvl="5">
              <a:spcBef>
                <a:spcPts val="0"/>
              </a:spcBef>
              <a:spcAft>
                <a:spcPts val="0"/>
              </a:spcAft>
              <a:buSzPts val="1700"/>
              <a:buNone/>
              <a:defRPr sz="2200"/>
            </a:lvl6pPr>
            <a:lvl7pPr lvl="6">
              <a:spcBef>
                <a:spcPts val="0"/>
              </a:spcBef>
              <a:spcAft>
                <a:spcPts val="0"/>
              </a:spcAft>
              <a:buSzPts val="1700"/>
              <a:buNone/>
              <a:defRPr sz="2200"/>
            </a:lvl7pPr>
            <a:lvl8pPr lvl="7">
              <a:spcBef>
                <a:spcPts val="0"/>
              </a:spcBef>
              <a:spcAft>
                <a:spcPts val="0"/>
              </a:spcAft>
              <a:buSzPts val="1700"/>
              <a:buNone/>
              <a:defRPr sz="2200"/>
            </a:lvl8pPr>
            <a:lvl9pPr lvl="8">
              <a:spcBef>
                <a:spcPts val="0"/>
              </a:spcBef>
              <a:spcAft>
                <a:spcPts val="0"/>
              </a:spcAft>
              <a:buSzPts val="1700"/>
              <a:buNone/>
              <a:defRPr sz="2200"/>
            </a:lvl9pPr>
          </a:lstStyle>
          <a:p>
            <a:endParaRPr/>
          </a:p>
        </p:txBody>
      </p:sp>
      <p:sp>
        <p:nvSpPr>
          <p:cNvPr id="62" name="Google Shape;62;p12"/>
          <p:cNvSpPr>
            <a:spLocks noGrp="1"/>
          </p:cNvSpPr>
          <p:nvPr>
            <p:ph type="pic" idx="2"/>
          </p:nvPr>
        </p:nvSpPr>
        <p:spPr>
          <a:xfrm>
            <a:off x="1975751" y="691583"/>
            <a:ext cx="6048000" cy="4644000"/>
          </a:xfrm>
          <a:prstGeom prst="rect">
            <a:avLst/>
          </a:prstGeom>
          <a:noFill/>
          <a:ln>
            <a:noFill/>
          </a:ln>
        </p:spPr>
      </p:sp>
      <p:sp>
        <p:nvSpPr>
          <p:cNvPr id="63" name="Google Shape;63;p12"/>
          <p:cNvSpPr txBox="1">
            <a:spLocks noGrp="1"/>
          </p:cNvSpPr>
          <p:nvPr>
            <p:ph type="body" idx="1"/>
          </p:nvPr>
        </p:nvSpPr>
        <p:spPr>
          <a:xfrm>
            <a:off x="1975751" y="6057625"/>
            <a:ext cx="6048000" cy="908400"/>
          </a:xfrm>
          <a:prstGeom prst="rect">
            <a:avLst/>
          </a:prstGeom>
          <a:noFill/>
          <a:ln>
            <a:noFill/>
          </a:ln>
        </p:spPr>
        <p:txBody>
          <a:bodyPr spcFirstLastPara="1" wrap="square" lIns="113050" tIns="56500" rIns="113050" bIns="56500" anchor="t" anchorCtr="0">
            <a:noAutofit/>
          </a:bodyPr>
          <a:lstStyle>
            <a:lvl1pPr marL="457200" marR="0" lvl="0" indent="-228600" algn="l" rtl="0">
              <a:spcBef>
                <a:spcPts val="300"/>
              </a:spcBef>
              <a:spcAft>
                <a:spcPts val="0"/>
              </a:spcAft>
              <a:buClr>
                <a:schemeClr val="dk1"/>
              </a:buClr>
              <a:buSzPts val="1700"/>
              <a:buFont typeface="Arial"/>
              <a:buNone/>
              <a:defRPr sz="1700" b="0" i="0" u="none" strike="noStrike" cap="none">
                <a:solidFill>
                  <a:schemeClr val="dk1"/>
                </a:solidFill>
                <a:latin typeface="Calibri"/>
                <a:ea typeface="Calibri"/>
                <a:cs typeface="Calibri"/>
                <a:sym typeface="Calibri"/>
              </a:defRPr>
            </a:lvl1pPr>
            <a:lvl2pPr marL="914400" marR="0" lvl="1" indent="-228600" algn="l" rtl="0">
              <a:spcBef>
                <a:spcPts val="3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spcBef>
                <a:spcPts val="20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4pPr>
            <a:lvl5pPr marL="2286000" marR="0" lvl="4" indent="-228600" algn="l" rtl="0">
              <a:spcBef>
                <a:spcPts val="20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5pPr>
            <a:lvl6pPr marL="2743200" marR="0" lvl="5" indent="-228600" algn="l" rtl="0">
              <a:spcBef>
                <a:spcPts val="20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6pPr>
            <a:lvl7pPr marL="3200400" marR="0" lvl="6" indent="-228600" algn="l" rtl="0">
              <a:spcBef>
                <a:spcPts val="20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7pPr>
            <a:lvl8pPr marL="3657600" marR="0" lvl="7" indent="-228600" algn="l" rtl="0">
              <a:spcBef>
                <a:spcPts val="20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8pPr>
            <a:lvl9pPr marL="4114800" marR="0" lvl="8" indent="-228600" algn="l" rtl="0">
              <a:spcBef>
                <a:spcPts val="20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9pPr>
          </a:lstStyle>
          <a:p>
            <a:endParaRPr/>
          </a:p>
        </p:txBody>
      </p:sp>
      <p:sp>
        <p:nvSpPr>
          <p:cNvPr id="64" name="Google Shape;64;p12"/>
          <p:cNvSpPr txBox="1">
            <a:spLocks noGrp="1"/>
          </p:cNvSpPr>
          <p:nvPr>
            <p:ph type="dt" idx="10"/>
          </p:nvPr>
        </p:nvSpPr>
        <p:spPr>
          <a:xfrm>
            <a:off x="504000" y="7173834"/>
            <a:ext cx="235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65" name="Google Shape;65;p12"/>
          <p:cNvSpPr txBox="1">
            <a:spLocks noGrp="1"/>
          </p:cNvSpPr>
          <p:nvPr>
            <p:ph type="ftr" idx="11"/>
          </p:nvPr>
        </p:nvSpPr>
        <p:spPr>
          <a:xfrm>
            <a:off x="3444000" y="7173834"/>
            <a:ext cx="3192000" cy="412200"/>
          </a:xfrm>
          <a:prstGeom prst="rect">
            <a:avLst/>
          </a:prstGeom>
          <a:noFill/>
          <a:ln>
            <a:noFill/>
          </a:ln>
        </p:spPr>
        <p:txBody>
          <a:bodyPr spcFirstLastPara="1" wrap="square" lIns="113050" tIns="56500" rIns="113050" bIns="56500" anchor="t" anchorCtr="0">
            <a:noAutofit/>
          </a:bodyPr>
          <a:lstStyle>
            <a:lvl1pPr marR="0" lvl="0" algn="l" rtl="0">
              <a:spcBef>
                <a:spcPts val="0"/>
              </a:spcBef>
              <a:spcAft>
                <a:spcPts val="0"/>
              </a:spcAft>
              <a:buSzPts val="1700"/>
              <a:buNone/>
              <a:defRPr sz="2200">
                <a:solidFill>
                  <a:schemeClr val="dk1"/>
                </a:solidFill>
                <a:latin typeface="Calibri"/>
                <a:ea typeface="Calibri"/>
                <a:cs typeface="Calibri"/>
                <a:sym typeface="Calibri"/>
              </a:defRPr>
            </a:lvl1pPr>
            <a:lvl2pPr marR="0" lvl="1"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700"/>
              <a:buNone/>
              <a:defRPr sz="2200" b="0" i="0" u="none" strike="noStrike" cap="none">
                <a:solidFill>
                  <a:schemeClr val="dk1"/>
                </a:solidFill>
                <a:latin typeface="Calibri"/>
                <a:ea typeface="Calibri"/>
                <a:cs typeface="Calibri"/>
                <a:sym typeface="Calibri"/>
              </a:defRPr>
            </a:lvl9pPr>
          </a:lstStyle>
          <a:p>
            <a:endParaRPr/>
          </a:p>
        </p:txBody>
      </p:sp>
      <p:sp>
        <p:nvSpPr>
          <p:cNvPr id="66" name="Google Shape;66;p12"/>
          <p:cNvSpPr txBox="1">
            <a:spLocks noGrp="1"/>
          </p:cNvSpPr>
          <p:nvPr>
            <p:ph type="sldNum" idx="12"/>
          </p:nvPr>
        </p:nvSpPr>
        <p:spPr>
          <a:xfrm>
            <a:off x="7224000" y="7173834"/>
            <a:ext cx="2352000" cy="412200"/>
          </a:xfrm>
          <a:prstGeom prst="rect">
            <a:avLst/>
          </a:prstGeom>
          <a:noFill/>
          <a:ln>
            <a:noFill/>
          </a:ln>
        </p:spPr>
        <p:txBody>
          <a:bodyPr spcFirstLastPara="1" wrap="square" lIns="113050" tIns="56500" rIns="113050" bIns="56500" anchor="t" anchorCtr="0">
            <a:noAutofit/>
          </a:bodyPr>
          <a:lstStyle>
            <a:lvl1pPr marL="0" marR="0" lvl="0" indent="0" algn="l" rtl="0">
              <a:spcBef>
                <a:spcPts val="0"/>
              </a:spcBef>
              <a:buNone/>
              <a:defRPr sz="2200">
                <a:solidFill>
                  <a:schemeClr val="dk1"/>
                </a:solidFill>
                <a:latin typeface="Calibri"/>
                <a:ea typeface="Calibri"/>
                <a:cs typeface="Calibri"/>
                <a:sym typeface="Calibri"/>
              </a:defRPr>
            </a:lvl1pPr>
            <a:lvl2pPr marL="0" marR="0" lvl="1" indent="0" algn="l" rtl="0">
              <a:spcBef>
                <a:spcPts val="0"/>
              </a:spcBef>
              <a:buNone/>
              <a:defRPr sz="2200">
                <a:solidFill>
                  <a:schemeClr val="dk1"/>
                </a:solidFill>
                <a:latin typeface="Calibri"/>
                <a:ea typeface="Calibri"/>
                <a:cs typeface="Calibri"/>
                <a:sym typeface="Calibri"/>
              </a:defRPr>
            </a:lvl2pPr>
            <a:lvl3pPr marL="0" marR="0" lvl="2" indent="0" algn="l" rtl="0">
              <a:spcBef>
                <a:spcPts val="0"/>
              </a:spcBef>
              <a:buNone/>
              <a:defRPr sz="2200">
                <a:solidFill>
                  <a:schemeClr val="dk1"/>
                </a:solidFill>
                <a:latin typeface="Calibri"/>
                <a:ea typeface="Calibri"/>
                <a:cs typeface="Calibri"/>
                <a:sym typeface="Calibri"/>
              </a:defRPr>
            </a:lvl3pPr>
            <a:lvl4pPr marL="0" marR="0" lvl="3" indent="0" algn="l" rtl="0">
              <a:spcBef>
                <a:spcPts val="0"/>
              </a:spcBef>
              <a:buNone/>
              <a:defRPr sz="2200">
                <a:solidFill>
                  <a:schemeClr val="dk1"/>
                </a:solidFill>
                <a:latin typeface="Calibri"/>
                <a:ea typeface="Calibri"/>
                <a:cs typeface="Calibri"/>
                <a:sym typeface="Calibri"/>
              </a:defRPr>
            </a:lvl4pPr>
            <a:lvl5pPr marL="0" marR="0" lvl="4" indent="0" algn="l" rtl="0">
              <a:spcBef>
                <a:spcPts val="0"/>
              </a:spcBef>
              <a:buNone/>
              <a:defRPr sz="2200">
                <a:solidFill>
                  <a:schemeClr val="dk1"/>
                </a:solidFill>
                <a:latin typeface="Calibri"/>
                <a:ea typeface="Calibri"/>
                <a:cs typeface="Calibri"/>
                <a:sym typeface="Calibri"/>
              </a:defRPr>
            </a:lvl5pPr>
            <a:lvl6pPr marL="0" marR="0" lvl="5" indent="0" algn="l" rtl="0">
              <a:spcBef>
                <a:spcPts val="0"/>
              </a:spcBef>
              <a:buNone/>
              <a:defRPr sz="2200">
                <a:solidFill>
                  <a:schemeClr val="dk1"/>
                </a:solidFill>
                <a:latin typeface="Calibri"/>
                <a:ea typeface="Calibri"/>
                <a:cs typeface="Calibri"/>
                <a:sym typeface="Calibri"/>
              </a:defRPr>
            </a:lvl6pPr>
            <a:lvl7pPr marL="0" marR="0" lvl="6" indent="0" algn="l" rtl="0">
              <a:spcBef>
                <a:spcPts val="0"/>
              </a:spcBef>
              <a:buNone/>
              <a:defRPr sz="2200">
                <a:solidFill>
                  <a:schemeClr val="dk1"/>
                </a:solidFill>
                <a:latin typeface="Calibri"/>
                <a:ea typeface="Calibri"/>
                <a:cs typeface="Calibri"/>
                <a:sym typeface="Calibri"/>
              </a:defRPr>
            </a:lvl7pPr>
            <a:lvl8pPr marL="0" marR="0" lvl="7" indent="0" algn="l" rtl="0">
              <a:spcBef>
                <a:spcPts val="0"/>
              </a:spcBef>
              <a:buNone/>
              <a:defRPr sz="2200">
                <a:solidFill>
                  <a:schemeClr val="dk1"/>
                </a:solidFill>
                <a:latin typeface="Calibri"/>
                <a:ea typeface="Calibri"/>
                <a:cs typeface="Calibri"/>
                <a:sym typeface="Calibri"/>
              </a:defRPr>
            </a:lvl8pPr>
            <a:lvl9pPr marL="0" marR="0" lvl="8" indent="0" algn="l" rtl="0">
              <a:spcBef>
                <a:spcPts val="0"/>
              </a:spcBef>
              <a:buNone/>
              <a:defRPr sz="22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s-MX"/>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3"/>
        <p:cNvGrpSpPr/>
        <p:nvPr/>
      </p:nvGrpSpPr>
      <p:grpSpPr>
        <a:xfrm>
          <a:off x="0" y="0"/>
          <a:ext cx="0" cy="0"/>
          <a:chOff x="0" y="0"/>
          <a:chExt cx="0" cy="0"/>
        </a:xfrm>
      </p:grpSpPr>
      <p:sp>
        <p:nvSpPr>
          <p:cNvPr id="84" name="Google Shape;84;p1"/>
          <p:cNvSpPr/>
          <p:nvPr/>
        </p:nvSpPr>
        <p:spPr>
          <a:xfrm>
            <a:off x="784900" y="1743475"/>
            <a:ext cx="4041000" cy="717900"/>
          </a:xfrm>
          <a:prstGeom prst="rect">
            <a:avLst/>
          </a:prstGeom>
          <a:noFill/>
          <a:ln>
            <a:noFill/>
          </a:ln>
        </p:spPr>
        <p:txBody>
          <a:bodyPr spcFirstLastPara="1" wrap="square" lIns="113050" tIns="56500" rIns="113050" bIns="56500" anchor="t" anchorCtr="0">
            <a:spAutoFit/>
          </a:bodyPr>
          <a:lstStyle/>
          <a:p>
            <a:pPr marL="0" marR="0" lvl="0" indent="0" algn="l" rtl="0">
              <a:spcBef>
                <a:spcPts val="0"/>
              </a:spcBef>
              <a:spcAft>
                <a:spcPts val="0"/>
              </a:spcAft>
              <a:buNone/>
            </a:pPr>
            <a:r>
              <a:rPr lang="es-MX" sz="3100" b="1">
                <a:solidFill>
                  <a:srgbClr val="E3516C"/>
                </a:solidFill>
                <a:latin typeface="Poppins"/>
                <a:ea typeface="Poppins"/>
                <a:cs typeface="Poppins"/>
                <a:sym typeface="Poppins"/>
              </a:rPr>
              <a:t>CONCEPTOS </a:t>
            </a:r>
            <a:r>
              <a:rPr lang="es-MX" sz="3100">
                <a:solidFill>
                  <a:srgbClr val="E3516C"/>
                </a:solidFill>
                <a:latin typeface="Poppins"/>
                <a:ea typeface="Poppins"/>
                <a:cs typeface="Poppins"/>
                <a:sym typeface="Poppins"/>
              </a:rPr>
              <a:t>CLAVE</a:t>
            </a:r>
            <a:endParaRPr sz="1700">
              <a:latin typeface="Poppins"/>
              <a:ea typeface="Poppins"/>
              <a:cs typeface="Poppins"/>
              <a:sym typeface="Poppins"/>
            </a:endParaRPr>
          </a:p>
        </p:txBody>
      </p:sp>
      <p:sp>
        <p:nvSpPr>
          <p:cNvPr id="85" name="Google Shape;85;p1"/>
          <p:cNvSpPr/>
          <p:nvPr/>
        </p:nvSpPr>
        <p:spPr>
          <a:xfrm>
            <a:off x="1474851" y="1588163"/>
            <a:ext cx="635100" cy="114600"/>
          </a:xfrm>
          <a:prstGeom prst="rect">
            <a:avLst/>
          </a:prstGeom>
          <a:solidFill>
            <a:srgbClr val="E3516C"/>
          </a:solidFill>
          <a:ln>
            <a:noFill/>
          </a:ln>
        </p:spPr>
        <p:txBody>
          <a:bodyPr spcFirstLastPara="1" wrap="square" lIns="113050" tIns="56500" rIns="113050" bIns="56500" anchor="ctr" anchorCtr="0">
            <a:noAutofit/>
          </a:bodyPr>
          <a:lstStyle/>
          <a:p>
            <a:pPr marL="0" marR="0" lvl="0" indent="0" algn="ctr" rtl="0">
              <a:spcBef>
                <a:spcPts val="0"/>
              </a:spcBef>
              <a:spcAft>
                <a:spcPts val="0"/>
              </a:spcAft>
              <a:buNone/>
            </a:pPr>
            <a:endParaRPr sz="2200">
              <a:solidFill>
                <a:srgbClr val="E3516C"/>
              </a:solidFill>
              <a:latin typeface="Calibri"/>
              <a:ea typeface="Calibri"/>
              <a:cs typeface="Calibri"/>
              <a:sym typeface="Calibri"/>
            </a:endParaRPr>
          </a:p>
        </p:txBody>
      </p:sp>
      <p:sp>
        <p:nvSpPr>
          <p:cNvPr id="86" name="Google Shape;86;p1"/>
          <p:cNvSpPr txBox="1"/>
          <p:nvPr/>
        </p:nvSpPr>
        <p:spPr>
          <a:xfrm>
            <a:off x="784900" y="2606569"/>
            <a:ext cx="8890500" cy="4053644"/>
          </a:xfrm>
          <a:prstGeom prst="rect">
            <a:avLst/>
          </a:prstGeom>
          <a:noFill/>
          <a:ln>
            <a:noFill/>
          </a:ln>
        </p:spPr>
        <p:txBody>
          <a:bodyPr spcFirstLastPara="1" wrap="square" lIns="113050" tIns="56500" rIns="113050" bIns="56500" anchor="t" anchorCtr="0">
            <a:spAutoFit/>
          </a:bodyPr>
          <a:lstStyle/>
          <a:p>
            <a:pPr marR="16040" algn="just" rtl="0">
              <a:spcBef>
                <a:spcPts val="0"/>
              </a:spcBef>
              <a:spcAft>
                <a:spcPts val="0"/>
              </a:spcAft>
            </a:pPr>
            <a:r>
              <a:rPr lang="es-MX" sz="1800" b="0" i="0" u="none" strike="noStrike" dirty="0">
                <a:solidFill>
                  <a:srgbClr val="000000"/>
                </a:solidFill>
                <a:effectLst/>
                <a:latin typeface="Arial" panose="020B0604020202020204" pitchFamily="34" charset="0"/>
              </a:rPr>
              <a:t>Las redes sociales no solo conectan a personas de todo el mundo, sino que también pueden brindar apoyo en la prevención del suicidio. Un estudio reciente del Pew </a:t>
            </a:r>
            <a:r>
              <a:rPr lang="es-MX" sz="1800" b="0" i="0" u="none" strike="noStrike" dirty="0" err="1">
                <a:solidFill>
                  <a:srgbClr val="000000"/>
                </a:solidFill>
                <a:effectLst/>
                <a:latin typeface="Arial" panose="020B0604020202020204" pitchFamily="34" charset="0"/>
              </a:rPr>
              <a:t>Research</a:t>
            </a:r>
            <a:r>
              <a:rPr lang="es-MX" sz="1800" b="0" i="0" u="none" strike="noStrike" dirty="0">
                <a:solidFill>
                  <a:srgbClr val="000000"/>
                </a:solidFill>
                <a:effectLst/>
                <a:latin typeface="Arial" panose="020B0604020202020204" pitchFamily="34" charset="0"/>
              </a:rPr>
              <a:t> Center muestra que el 70% de los jóvenes ha buscado ayuda en línea durante momentos de crisis. Algunas plataformas digitales están implementando herramientas de prevención, como es el caso de Facebook, que reportó en su Informe de Transparencia de 2023 que, gracias a sus algoritmos de detección, se generan más de 3.000 alertas diarias de usuarios en riesgo.</a:t>
            </a:r>
            <a:endParaRPr lang="es-MX" sz="2800" b="0" dirty="0">
              <a:effectLst/>
            </a:endParaRPr>
          </a:p>
          <a:p>
            <a:pPr marR="16040" algn="just" rtl="0">
              <a:spcBef>
                <a:spcPts val="0"/>
              </a:spcBef>
              <a:spcAft>
                <a:spcPts val="0"/>
              </a:spcAft>
            </a:pPr>
            <a:br>
              <a:rPr lang="es-MX" sz="2800" b="0" dirty="0">
                <a:effectLst/>
              </a:rPr>
            </a:br>
            <a:r>
              <a:rPr lang="es-MX" sz="1800" b="0" i="0" u="none" strike="noStrike" dirty="0">
                <a:solidFill>
                  <a:srgbClr val="000000"/>
                </a:solidFill>
                <a:effectLst/>
                <a:latin typeface="Arial" panose="020B0604020202020204" pitchFamily="34" charset="0"/>
              </a:rPr>
              <a:t>Por su parte, Instagram ha introducido funciones que permiten a las personas usuarias reportar publicaciones preocupantes o de riesgo, lo que ha resultado en intervenciones que han ayudado a miles de personas.</a:t>
            </a:r>
            <a:endParaRPr lang="es-MX" sz="2800" b="0" dirty="0">
              <a:effectLst/>
            </a:endParaRPr>
          </a:p>
          <a:p>
            <a:br>
              <a:rPr lang="es-MX" sz="2800" dirty="0"/>
            </a:br>
            <a:endParaRPr sz="2000" dirty="0">
              <a:latin typeface="Poppins"/>
              <a:ea typeface="Poppins"/>
              <a:cs typeface="Poppins"/>
              <a:sym typeface="Poppins"/>
            </a:endParaRPr>
          </a:p>
        </p:txBody>
      </p:sp>
      <p:pic>
        <p:nvPicPr>
          <p:cNvPr id="87" name="Google Shape;87;p1"/>
          <p:cNvPicPr preferRelativeResize="0"/>
          <p:nvPr/>
        </p:nvPicPr>
        <p:blipFill rotWithShape="1">
          <a:blip r:embed="rId4">
            <a:alphaModFix/>
          </a:blip>
          <a:srcRect/>
          <a:stretch/>
        </p:blipFill>
        <p:spPr>
          <a:xfrm>
            <a:off x="1280988" y="434668"/>
            <a:ext cx="1022815" cy="1001100"/>
          </a:xfrm>
          <a:prstGeom prst="rect">
            <a:avLst/>
          </a:prstGeom>
          <a:noFill/>
          <a:ln>
            <a:noFill/>
          </a:ln>
        </p:spPr>
      </p:pic>
      <p:pic>
        <p:nvPicPr>
          <p:cNvPr id="88" name="Google Shape;88;p1"/>
          <p:cNvPicPr preferRelativeResize="0"/>
          <p:nvPr/>
        </p:nvPicPr>
        <p:blipFill rotWithShape="1">
          <a:blip r:embed="rId5">
            <a:alphaModFix/>
          </a:blip>
          <a:srcRect/>
          <a:stretch/>
        </p:blipFill>
        <p:spPr>
          <a:xfrm>
            <a:off x="8692200" y="0"/>
            <a:ext cx="1387800" cy="1328325"/>
          </a:xfrm>
          <a:prstGeom prst="rect">
            <a:avLst/>
          </a:prstGeom>
          <a:noFill/>
          <a:ln>
            <a:noFill/>
          </a:ln>
        </p:spPr>
      </p:pic>
      <p:cxnSp>
        <p:nvCxnSpPr>
          <p:cNvPr id="89" name="Google Shape;89;p1"/>
          <p:cNvCxnSpPr/>
          <p:nvPr/>
        </p:nvCxnSpPr>
        <p:spPr>
          <a:xfrm>
            <a:off x="4871241" y="1702830"/>
            <a:ext cx="0" cy="621300"/>
          </a:xfrm>
          <a:prstGeom prst="straightConnector1">
            <a:avLst/>
          </a:prstGeom>
          <a:noFill/>
          <a:ln w="38100" cap="flat" cmpd="sng">
            <a:solidFill>
              <a:srgbClr val="D25269"/>
            </a:solidFill>
            <a:prstDash val="solid"/>
            <a:round/>
            <a:headEnd type="none" w="sm" len="sm"/>
            <a:tailEnd type="none" w="sm" len="sm"/>
          </a:ln>
        </p:spPr>
      </p:cxnSp>
      <p:sp>
        <p:nvSpPr>
          <p:cNvPr id="90" name="Google Shape;90;p1"/>
          <p:cNvSpPr/>
          <p:nvPr/>
        </p:nvSpPr>
        <p:spPr>
          <a:xfrm>
            <a:off x="5065092" y="493789"/>
            <a:ext cx="3765269" cy="2022318"/>
          </a:xfrm>
          <a:prstGeom prst="rect">
            <a:avLst/>
          </a:prstGeom>
          <a:noFill/>
          <a:ln>
            <a:noFill/>
          </a:ln>
        </p:spPr>
        <p:txBody>
          <a:bodyPr spcFirstLastPara="1" wrap="square" lIns="113050" tIns="56500" rIns="113050" bIns="56500" anchor="t" anchorCtr="0">
            <a:spAutoFit/>
          </a:bodyPr>
          <a:lstStyle/>
          <a:p>
            <a:pPr marL="0" marR="0" lvl="0" indent="0" algn="l" rtl="0">
              <a:spcBef>
                <a:spcPts val="0"/>
              </a:spcBef>
              <a:spcAft>
                <a:spcPts val="0"/>
              </a:spcAft>
              <a:buNone/>
            </a:pPr>
            <a:r>
              <a:rPr lang="es-MX" sz="3100" dirty="0">
                <a:solidFill>
                  <a:srgbClr val="A5A5A5"/>
                </a:solidFill>
                <a:latin typeface="Poppins"/>
                <a:ea typeface="Poppins"/>
                <a:cs typeface="Poppins"/>
                <a:sym typeface="Poppins"/>
              </a:rPr>
              <a:t>El rol de las redes sociales en la prevención del suicidio</a:t>
            </a:r>
          </a:p>
        </p:txBody>
      </p:sp>
      <p:sp>
        <p:nvSpPr>
          <p:cNvPr id="91" name="Google Shape;91;p1"/>
          <p:cNvSpPr txBox="1"/>
          <p:nvPr/>
        </p:nvSpPr>
        <p:spPr>
          <a:xfrm>
            <a:off x="1388562" y="6853252"/>
            <a:ext cx="7441800" cy="345000"/>
          </a:xfrm>
          <a:prstGeom prst="rect">
            <a:avLst/>
          </a:prstGeom>
          <a:noFill/>
          <a:ln>
            <a:noFill/>
          </a:ln>
        </p:spPr>
        <p:txBody>
          <a:bodyPr spcFirstLastPara="1" wrap="square" lIns="113050" tIns="56500" rIns="113050" bIns="56500" anchor="t" anchorCtr="0">
            <a:spAutoFit/>
          </a:bodyPr>
          <a:lstStyle/>
          <a:p>
            <a:pPr marL="0" marR="0" lvl="0" indent="0" algn="l" rtl="0">
              <a:spcBef>
                <a:spcPts val="0"/>
              </a:spcBef>
              <a:spcAft>
                <a:spcPts val="0"/>
              </a:spcAft>
              <a:buNone/>
            </a:pPr>
            <a:r>
              <a:rPr lang="es-MX" sz="1500" b="1">
                <a:solidFill>
                  <a:srgbClr val="E3516C"/>
                </a:solidFill>
                <a:latin typeface="Poppins"/>
                <a:ea typeface="Poppins"/>
                <a:cs typeface="Poppins"/>
                <a:sym typeface="Poppins"/>
              </a:rPr>
              <a:t>Si tienes dudas no dejes de contactar a los especialistas del PAE</a:t>
            </a:r>
            <a:endParaRPr sz="1500" b="1">
              <a:latin typeface="Poppins"/>
              <a:ea typeface="Poppins"/>
              <a:cs typeface="Poppins"/>
              <a:sym typeface="Poppins"/>
            </a:endParaRPr>
          </a:p>
        </p:txBody>
      </p:sp>
    </p:spTree>
    <p:extLst>
      <p:ext uri="{BB962C8B-B14F-4D97-AF65-F5344CB8AC3E}">
        <p14:creationId xmlns:p14="http://schemas.microsoft.com/office/powerpoint/2010/main" val="1767419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3"/>
        <p:cNvGrpSpPr/>
        <p:nvPr/>
      </p:nvGrpSpPr>
      <p:grpSpPr>
        <a:xfrm>
          <a:off x="0" y="0"/>
          <a:ext cx="0" cy="0"/>
          <a:chOff x="0" y="0"/>
          <a:chExt cx="0" cy="0"/>
        </a:xfrm>
      </p:grpSpPr>
      <p:sp>
        <p:nvSpPr>
          <p:cNvPr id="84" name="Google Shape;84;p1"/>
          <p:cNvSpPr/>
          <p:nvPr/>
        </p:nvSpPr>
        <p:spPr>
          <a:xfrm>
            <a:off x="784900" y="1743475"/>
            <a:ext cx="4041000" cy="717900"/>
          </a:xfrm>
          <a:prstGeom prst="rect">
            <a:avLst/>
          </a:prstGeom>
          <a:noFill/>
          <a:ln>
            <a:noFill/>
          </a:ln>
        </p:spPr>
        <p:txBody>
          <a:bodyPr spcFirstLastPara="1" wrap="square" lIns="113050" tIns="56500" rIns="113050" bIns="56500" anchor="t" anchorCtr="0">
            <a:spAutoFit/>
          </a:bodyPr>
          <a:lstStyle/>
          <a:p>
            <a:pPr marL="0" marR="0" lvl="0" indent="0" algn="l" rtl="0">
              <a:spcBef>
                <a:spcPts val="0"/>
              </a:spcBef>
              <a:spcAft>
                <a:spcPts val="0"/>
              </a:spcAft>
              <a:buNone/>
            </a:pPr>
            <a:r>
              <a:rPr lang="es-MX" sz="3100" b="1">
                <a:solidFill>
                  <a:srgbClr val="E3516C"/>
                </a:solidFill>
                <a:latin typeface="Poppins"/>
                <a:ea typeface="Poppins"/>
                <a:cs typeface="Poppins"/>
                <a:sym typeface="Poppins"/>
              </a:rPr>
              <a:t>CONCEPTOS </a:t>
            </a:r>
            <a:r>
              <a:rPr lang="es-MX" sz="3100">
                <a:solidFill>
                  <a:srgbClr val="E3516C"/>
                </a:solidFill>
                <a:latin typeface="Poppins"/>
                <a:ea typeface="Poppins"/>
                <a:cs typeface="Poppins"/>
                <a:sym typeface="Poppins"/>
              </a:rPr>
              <a:t>CLAVE</a:t>
            </a:r>
            <a:endParaRPr sz="1700">
              <a:latin typeface="Poppins"/>
              <a:ea typeface="Poppins"/>
              <a:cs typeface="Poppins"/>
              <a:sym typeface="Poppins"/>
            </a:endParaRPr>
          </a:p>
        </p:txBody>
      </p:sp>
      <p:sp>
        <p:nvSpPr>
          <p:cNvPr id="85" name="Google Shape;85;p1"/>
          <p:cNvSpPr/>
          <p:nvPr/>
        </p:nvSpPr>
        <p:spPr>
          <a:xfrm>
            <a:off x="1474851" y="1588163"/>
            <a:ext cx="635100" cy="114600"/>
          </a:xfrm>
          <a:prstGeom prst="rect">
            <a:avLst/>
          </a:prstGeom>
          <a:solidFill>
            <a:srgbClr val="E3516C"/>
          </a:solidFill>
          <a:ln>
            <a:noFill/>
          </a:ln>
        </p:spPr>
        <p:txBody>
          <a:bodyPr spcFirstLastPara="1" wrap="square" lIns="113050" tIns="56500" rIns="113050" bIns="56500" anchor="ctr" anchorCtr="0">
            <a:noAutofit/>
          </a:bodyPr>
          <a:lstStyle/>
          <a:p>
            <a:pPr marL="0" marR="0" lvl="0" indent="0" algn="ctr" rtl="0">
              <a:spcBef>
                <a:spcPts val="0"/>
              </a:spcBef>
              <a:spcAft>
                <a:spcPts val="0"/>
              </a:spcAft>
              <a:buNone/>
            </a:pPr>
            <a:endParaRPr sz="2200">
              <a:solidFill>
                <a:srgbClr val="E3516C"/>
              </a:solidFill>
              <a:latin typeface="Calibri"/>
              <a:ea typeface="Calibri"/>
              <a:cs typeface="Calibri"/>
              <a:sym typeface="Calibri"/>
            </a:endParaRPr>
          </a:p>
        </p:txBody>
      </p:sp>
      <p:sp>
        <p:nvSpPr>
          <p:cNvPr id="86" name="Google Shape;86;p1"/>
          <p:cNvSpPr txBox="1"/>
          <p:nvPr/>
        </p:nvSpPr>
        <p:spPr>
          <a:xfrm>
            <a:off x="784900" y="2991585"/>
            <a:ext cx="8890500" cy="4053644"/>
          </a:xfrm>
          <a:prstGeom prst="rect">
            <a:avLst/>
          </a:prstGeom>
          <a:noFill/>
          <a:ln>
            <a:noFill/>
          </a:ln>
        </p:spPr>
        <p:txBody>
          <a:bodyPr spcFirstLastPara="1" wrap="square" lIns="113050" tIns="56500" rIns="113050" bIns="56500" anchor="t" anchorCtr="0">
            <a:spAutoFit/>
          </a:bodyPr>
          <a:lstStyle/>
          <a:p>
            <a:pPr marR="16040" algn="just" rtl="0">
              <a:spcBef>
                <a:spcPts val="0"/>
              </a:spcBef>
              <a:spcAft>
                <a:spcPts val="0"/>
              </a:spcAft>
            </a:pPr>
            <a:r>
              <a:rPr lang="es-MX" sz="1800" b="0" i="0" u="none" strike="noStrike" dirty="0">
                <a:solidFill>
                  <a:srgbClr val="000000"/>
                </a:solidFill>
                <a:effectLst/>
                <a:latin typeface="Arial" panose="020B0604020202020204" pitchFamily="34" charset="0"/>
              </a:rPr>
              <a:t>Según el informe de Crisis Text Line, el 30% de los mensajes que reciben provienen de usuarios redirigidos desde las redes sociales, lo que destaca la importancia de estos espacios digitales como puentes hacia el apoyo profesional.</a:t>
            </a:r>
            <a:endParaRPr lang="es-MX" sz="2400" b="0" dirty="0">
              <a:effectLst/>
            </a:endParaRPr>
          </a:p>
          <a:p>
            <a:pPr algn="just" rtl="0">
              <a:spcBef>
                <a:spcPts val="1200"/>
              </a:spcBef>
              <a:spcAft>
                <a:spcPts val="1200"/>
              </a:spcAft>
            </a:pPr>
            <a:r>
              <a:rPr lang="es-MX" sz="1800" b="0" i="0" u="none" strike="noStrike" dirty="0">
                <a:solidFill>
                  <a:srgbClr val="000000"/>
                </a:solidFill>
                <a:effectLst/>
                <a:latin typeface="Arial" panose="020B0604020202020204" pitchFamily="34" charset="0"/>
              </a:rPr>
              <a:t>Esta evolución destaca la funcionalidad de las redes sociales, reconociéndolas no solo como espacios de interacción, sino también como vínculos de apoyo emocional. Existen páginas tanto en Facebook como en Instagram que brindan información sobre el cuidado de la salud mental y las emociones, como es el caso de las redes sociales de Orienta, que buscan ofrecerte información sobre salud integral. En este artículo podrás conocer más sobre este tema.</a:t>
            </a:r>
            <a:endParaRPr lang="es-MX" sz="2400" b="0" dirty="0">
              <a:effectLst/>
            </a:endParaRPr>
          </a:p>
          <a:p>
            <a:br>
              <a:rPr lang="es-MX" sz="2400" dirty="0"/>
            </a:br>
            <a:br>
              <a:rPr lang="es-MX" sz="2800" dirty="0"/>
            </a:br>
            <a:endParaRPr sz="2000" dirty="0">
              <a:latin typeface="Poppins"/>
              <a:ea typeface="Poppins"/>
              <a:cs typeface="Poppins"/>
              <a:sym typeface="Poppins"/>
            </a:endParaRPr>
          </a:p>
        </p:txBody>
      </p:sp>
      <p:pic>
        <p:nvPicPr>
          <p:cNvPr id="87" name="Google Shape;87;p1"/>
          <p:cNvPicPr preferRelativeResize="0"/>
          <p:nvPr/>
        </p:nvPicPr>
        <p:blipFill rotWithShape="1">
          <a:blip r:embed="rId4">
            <a:alphaModFix/>
          </a:blip>
          <a:srcRect/>
          <a:stretch/>
        </p:blipFill>
        <p:spPr>
          <a:xfrm>
            <a:off x="1280988" y="434668"/>
            <a:ext cx="1022815" cy="1001100"/>
          </a:xfrm>
          <a:prstGeom prst="rect">
            <a:avLst/>
          </a:prstGeom>
          <a:noFill/>
          <a:ln>
            <a:noFill/>
          </a:ln>
        </p:spPr>
      </p:pic>
      <p:pic>
        <p:nvPicPr>
          <p:cNvPr id="88" name="Google Shape;88;p1"/>
          <p:cNvPicPr preferRelativeResize="0"/>
          <p:nvPr/>
        </p:nvPicPr>
        <p:blipFill rotWithShape="1">
          <a:blip r:embed="rId5">
            <a:alphaModFix/>
          </a:blip>
          <a:srcRect/>
          <a:stretch/>
        </p:blipFill>
        <p:spPr>
          <a:xfrm>
            <a:off x="8692200" y="0"/>
            <a:ext cx="1387800" cy="1328325"/>
          </a:xfrm>
          <a:prstGeom prst="rect">
            <a:avLst/>
          </a:prstGeom>
          <a:noFill/>
          <a:ln>
            <a:noFill/>
          </a:ln>
        </p:spPr>
      </p:pic>
      <p:cxnSp>
        <p:nvCxnSpPr>
          <p:cNvPr id="89" name="Google Shape;89;p1"/>
          <p:cNvCxnSpPr/>
          <p:nvPr/>
        </p:nvCxnSpPr>
        <p:spPr>
          <a:xfrm>
            <a:off x="4871241" y="1702830"/>
            <a:ext cx="0" cy="621300"/>
          </a:xfrm>
          <a:prstGeom prst="straightConnector1">
            <a:avLst/>
          </a:prstGeom>
          <a:noFill/>
          <a:ln w="38100" cap="flat" cmpd="sng">
            <a:solidFill>
              <a:srgbClr val="D25269"/>
            </a:solidFill>
            <a:prstDash val="solid"/>
            <a:round/>
            <a:headEnd type="none" w="sm" len="sm"/>
            <a:tailEnd type="none" w="sm" len="sm"/>
          </a:ln>
        </p:spPr>
      </p:cxnSp>
      <p:sp>
        <p:nvSpPr>
          <p:cNvPr id="90" name="Google Shape;90;p1"/>
          <p:cNvSpPr/>
          <p:nvPr/>
        </p:nvSpPr>
        <p:spPr>
          <a:xfrm>
            <a:off x="5065092" y="493789"/>
            <a:ext cx="3765269" cy="2022318"/>
          </a:xfrm>
          <a:prstGeom prst="rect">
            <a:avLst/>
          </a:prstGeom>
          <a:noFill/>
          <a:ln>
            <a:noFill/>
          </a:ln>
        </p:spPr>
        <p:txBody>
          <a:bodyPr spcFirstLastPara="1" wrap="square" lIns="113050" tIns="56500" rIns="113050" bIns="56500" anchor="t" anchorCtr="0">
            <a:spAutoFit/>
          </a:bodyPr>
          <a:lstStyle/>
          <a:p>
            <a:pPr marL="0" marR="0" lvl="0" indent="0" algn="l" rtl="0">
              <a:spcBef>
                <a:spcPts val="0"/>
              </a:spcBef>
              <a:spcAft>
                <a:spcPts val="0"/>
              </a:spcAft>
              <a:buNone/>
            </a:pPr>
            <a:r>
              <a:rPr lang="es-MX" sz="3100" dirty="0">
                <a:solidFill>
                  <a:srgbClr val="A5A5A5"/>
                </a:solidFill>
                <a:latin typeface="Poppins"/>
                <a:ea typeface="Poppins"/>
                <a:cs typeface="Poppins"/>
                <a:sym typeface="Poppins"/>
              </a:rPr>
              <a:t>El rol de las redes sociales en la prevención del suicidio</a:t>
            </a:r>
          </a:p>
        </p:txBody>
      </p:sp>
      <p:sp>
        <p:nvSpPr>
          <p:cNvPr id="91" name="Google Shape;91;p1"/>
          <p:cNvSpPr txBox="1"/>
          <p:nvPr/>
        </p:nvSpPr>
        <p:spPr>
          <a:xfrm>
            <a:off x="1388562" y="6853252"/>
            <a:ext cx="7441800" cy="345000"/>
          </a:xfrm>
          <a:prstGeom prst="rect">
            <a:avLst/>
          </a:prstGeom>
          <a:noFill/>
          <a:ln>
            <a:noFill/>
          </a:ln>
        </p:spPr>
        <p:txBody>
          <a:bodyPr spcFirstLastPara="1" wrap="square" lIns="113050" tIns="56500" rIns="113050" bIns="56500" anchor="t" anchorCtr="0">
            <a:spAutoFit/>
          </a:bodyPr>
          <a:lstStyle/>
          <a:p>
            <a:pPr marL="0" marR="0" lvl="0" indent="0" algn="l" rtl="0">
              <a:spcBef>
                <a:spcPts val="0"/>
              </a:spcBef>
              <a:spcAft>
                <a:spcPts val="0"/>
              </a:spcAft>
              <a:buNone/>
            </a:pPr>
            <a:r>
              <a:rPr lang="es-MX" sz="1500" b="1">
                <a:solidFill>
                  <a:srgbClr val="E3516C"/>
                </a:solidFill>
                <a:latin typeface="Poppins"/>
                <a:ea typeface="Poppins"/>
                <a:cs typeface="Poppins"/>
                <a:sym typeface="Poppins"/>
              </a:rPr>
              <a:t>Si tienes dudas no dejes de contactar a los especialistas del PAE</a:t>
            </a:r>
            <a:endParaRPr sz="1500" b="1">
              <a:latin typeface="Poppins"/>
              <a:ea typeface="Poppins"/>
              <a:cs typeface="Poppins"/>
              <a:sym typeface="Poppins"/>
            </a:endParaRPr>
          </a:p>
        </p:txBody>
      </p:sp>
    </p:spTree>
    <p:extLst>
      <p:ext uri="{BB962C8B-B14F-4D97-AF65-F5344CB8AC3E}">
        <p14:creationId xmlns:p14="http://schemas.microsoft.com/office/powerpoint/2010/main" val="703766639"/>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305</Words>
  <Application>Microsoft Office PowerPoint</Application>
  <PresentationFormat>Personalizado</PresentationFormat>
  <Paragraphs>14</Paragraphs>
  <Slides>2</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Poppins</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Denisse Hernández Ayala</dc:creator>
  <cp:lastModifiedBy>Orienta Bienestar</cp:lastModifiedBy>
  <cp:revision>2</cp:revision>
  <dcterms:created xsi:type="dcterms:W3CDTF">2013-10-30T21:32:44Z</dcterms:created>
  <dcterms:modified xsi:type="dcterms:W3CDTF">2024-09-20T21:02:58Z</dcterms:modified>
</cp:coreProperties>
</file>